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9/19/2016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9/19/2016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9/19/2016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9/19/2016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9/19/2016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9/19/2016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9/19/2016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9/19/2016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9/19/2016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9/19/2016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9/19/2016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9/19/2016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9/19/2016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9/19/2016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9/19/2016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9/19/2016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9/19/2016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9/19/2016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02193" y="3671082"/>
            <a:ext cx="8994058" cy="1297858"/>
          </a:xfrm>
        </p:spPr>
        <p:txBody>
          <a:bodyPr>
            <a:normAutofit/>
          </a:bodyPr>
          <a:lstStyle/>
          <a:p>
            <a:r>
              <a:rPr lang="fr-FR" sz="5400" dirty="0"/>
              <a:t>Prostitution and discrimination in </a:t>
            </a:r>
            <a:r>
              <a:rPr lang="fr-FR" sz="5400" dirty="0" err="1"/>
              <a:t>Chinese</a:t>
            </a:r>
            <a:r>
              <a:rPr lang="fr-FR" sz="5400" dirty="0"/>
              <a:t> </a:t>
            </a:r>
            <a:r>
              <a:rPr lang="fr-FR" sz="5400" dirty="0" err="1"/>
              <a:t>cities</a:t>
            </a:r>
            <a:endParaRPr lang="fr-FR" sz="5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652251" y="536699"/>
            <a:ext cx="9144000" cy="1480637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International Research Laboratory (LIA) CNRS/INSHS - CASS</a:t>
            </a:r>
            <a:endParaRPr lang="fr-FR" dirty="0"/>
          </a:p>
          <a:p>
            <a:r>
              <a:rPr lang="en-US" b="1" dirty="0"/>
              <a:t>“Post-Western Sociologies in China and in France”</a:t>
            </a:r>
            <a:endParaRPr lang="fr-FR" dirty="0"/>
          </a:p>
          <a:p>
            <a:r>
              <a:rPr lang="en-US" b="1" dirty="0"/>
              <a:t>Workshop 2016 September  19 CASS</a:t>
            </a:r>
            <a:endParaRPr lang="fr-FR" dirty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9979741" y="6272980"/>
            <a:ext cx="2212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Marie-Astrid Gillier</a:t>
            </a:r>
          </a:p>
        </p:txBody>
      </p:sp>
    </p:spTree>
    <p:extLst>
      <p:ext uri="{BB962C8B-B14F-4D97-AF65-F5344CB8AC3E}">
        <p14:creationId xmlns:p14="http://schemas.microsoft.com/office/powerpoint/2010/main" val="981043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9100" y="647929"/>
            <a:ext cx="10515600" cy="1325563"/>
          </a:xfrm>
        </p:spPr>
        <p:txBody>
          <a:bodyPr>
            <a:noAutofit/>
          </a:bodyPr>
          <a:lstStyle/>
          <a:p>
            <a:r>
              <a:rPr lang="en-US" sz="3400" b="1" dirty="0"/>
              <a:t>Research problem: understanding the biographical careers of low skilled women involved in prostitution</a:t>
            </a:r>
            <a:endParaRPr lang="fr-FR" sz="3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12363" y="2347273"/>
            <a:ext cx="10241437" cy="3829689"/>
          </a:xfrm>
        </p:spPr>
        <p:txBody>
          <a:bodyPr/>
          <a:lstStyle/>
          <a:p>
            <a:pPr lvl="0"/>
            <a:r>
              <a:rPr lang="fr-FR" sz="2600" dirty="0"/>
              <a:t>A. </a:t>
            </a:r>
            <a:r>
              <a:rPr lang="en-US" sz="2600" b="1" dirty="0"/>
              <a:t>Rise of the sex industry in China and a prohibiting legislation</a:t>
            </a:r>
          </a:p>
          <a:p>
            <a:pPr lvl="0"/>
            <a:endParaRPr lang="en-US" sz="1050" b="1" dirty="0"/>
          </a:p>
          <a:p>
            <a:pPr marL="0" lvl="0" indent="0">
              <a:buNone/>
            </a:pPr>
            <a:r>
              <a:rPr lang="en-US" sz="2400" dirty="0"/>
              <a:t>- First paradox: prostitution is widely on the rise in China although a new legislation that represses fiercely the phenomenon has been reinforced in through the 1990’s.</a:t>
            </a:r>
          </a:p>
          <a:p>
            <a:pPr lvl="0"/>
            <a:endParaRPr lang="en-US" sz="2400" dirty="0"/>
          </a:p>
          <a:p>
            <a:pPr marL="0" lvl="0" indent="0">
              <a:buNone/>
            </a:pPr>
            <a:r>
              <a:rPr lang="en-US" sz="2400" dirty="0"/>
              <a:t>- Context: upheaval on the </a:t>
            </a:r>
            <a:r>
              <a:rPr lang="en-US" sz="2400" dirty="0" err="1"/>
              <a:t>labour</a:t>
            </a:r>
            <a:r>
              <a:rPr lang="en-US" sz="2400" dirty="0"/>
              <a:t> markets, dismantling of social protection and rise of inequalities</a:t>
            </a:r>
          </a:p>
          <a:p>
            <a:pPr lvl="1"/>
            <a:r>
              <a:rPr lang="en-US" sz="2000" dirty="0"/>
              <a:t>&gt; emergence of a sex market</a:t>
            </a:r>
            <a:endParaRPr lang="fr-FR" sz="2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7210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9100" y="647929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Research problem: understanding the biographical careers of low skilled women involved in prostitution</a:t>
            </a:r>
            <a:endParaRPr lang="fr-FR" sz="3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12363" y="2347273"/>
            <a:ext cx="10241437" cy="3829689"/>
          </a:xfrm>
        </p:spPr>
        <p:txBody>
          <a:bodyPr/>
          <a:lstStyle/>
          <a:p>
            <a:pPr lvl="0"/>
            <a:r>
              <a:rPr lang="en-US" sz="2400" b="1" dirty="0"/>
              <a:t>B. Discriminations, resistance and subjectivity</a:t>
            </a:r>
          </a:p>
          <a:p>
            <a:pPr lvl="0"/>
            <a:endParaRPr lang="fr-FR" sz="2000" dirty="0"/>
          </a:p>
          <a:p>
            <a:pPr>
              <a:buFontTx/>
              <a:buChar char="-"/>
            </a:pPr>
            <a:r>
              <a:rPr lang="fr-FR" sz="2400" dirty="0"/>
              <a:t>The </a:t>
            </a:r>
            <a:r>
              <a:rPr lang="fr-FR" sz="2400" dirty="0" err="1"/>
              <a:t>sex</a:t>
            </a:r>
            <a:r>
              <a:rPr lang="fr-FR" sz="2400" dirty="0"/>
              <a:t> </a:t>
            </a:r>
            <a:r>
              <a:rPr lang="fr-FR" sz="2400" dirty="0" err="1"/>
              <a:t>market</a:t>
            </a:r>
            <a:r>
              <a:rPr lang="fr-FR" sz="2400" dirty="0"/>
              <a:t> as an option to </a:t>
            </a:r>
            <a:r>
              <a:rPr lang="fr-FR" sz="2400" dirty="0" err="1"/>
              <a:t>resist</a:t>
            </a:r>
            <a:r>
              <a:rPr lang="fr-FR" sz="2400" dirty="0"/>
              <a:t> to discriminations on the labour </a:t>
            </a:r>
            <a:r>
              <a:rPr lang="fr-FR" sz="2400" dirty="0" err="1"/>
              <a:t>market</a:t>
            </a:r>
            <a:r>
              <a:rPr lang="fr-FR" sz="2400" dirty="0"/>
              <a:t> and </a:t>
            </a:r>
            <a:r>
              <a:rPr lang="fr-FR" sz="2400" dirty="0" err="1"/>
              <a:t>socio-economic</a:t>
            </a:r>
            <a:r>
              <a:rPr lang="fr-FR" sz="2400" dirty="0"/>
              <a:t> marginalisation</a:t>
            </a:r>
          </a:p>
          <a:p>
            <a:pPr>
              <a:buFontTx/>
              <a:buChar char="-"/>
            </a:pPr>
            <a:endParaRPr lang="fr-FR" sz="2400" dirty="0"/>
          </a:p>
          <a:p>
            <a:pPr>
              <a:buFontTx/>
              <a:buChar char="-"/>
            </a:pPr>
            <a:r>
              <a:rPr lang="fr-FR" sz="2400" dirty="0"/>
              <a:t>But prostitution </a:t>
            </a:r>
            <a:r>
              <a:rPr lang="fr-FR" sz="2400" dirty="0" err="1"/>
              <a:t>goes</a:t>
            </a:r>
            <a:r>
              <a:rPr lang="fr-FR" sz="2400" dirty="0"/>
              <a:t> </a:t>
            </a:r>
            <a:r>
              <a:rPr lang="fr-FR" sz="2400" dirty="0" err="1"/>
              <a:t>with</a:t>
            </a:r>
            <a:r>
              <a:rPr lang="fr-FR" sz="2400" dirty="0"/>
              <a:t> more discriminations and </a:t>
            </a:r>
            <a:r>
              <a:rPr lang="fr-FR" sz="2400" dirty="0" err="1"/>
              <a:t>another</a:t>
            </a:r>
            <a:r>
              <a:rPr lang="fr-FR" sz="2400" dirty="0"/>
              <a:t> </a:t>
            </a:r>
            <a:r>
              <a:rPr lang="fr-FR" sz="2400" dirty="0" err="1"/>
              <a:t>form</a:t>
            </a:r>
            <a:r>
              <a:rPr lang="fr-FR" sz="2400" dirty="0"/>
              <a:t> of marginalisation</a:t>
            </a:r>
          </a:p>
          <a:p>
            <a:pPr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4397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9100" y="647929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Research problem: understanding the biographical careers of low skilled women involved in prostitution</a:t>
            </a:r>
            <a:endParaRPr lang="fr-FR" sz="3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12363" y="2347273"/>
            <a:ext cx="10241437" cy="3829689"/>
          </a:xfrm>
        </p:spPr>
        <p:txBody>
          <a:bodyPr>
            <a:normAutofit/>
          </a:bodyPr>
          <a:lstStyle/>
          <a:p>
            <a:pPr lvl="0"/>
            <a:r>
              <a:rPr lang="en-US" sz="2400" b="1" dirty="0"/>
              <a:t>C. </a:t>
            </a:r>
            <a:r>
              <a:rPr lang="fr-FR" sz="2400" b="1" dirty="0" err="1"/>
              <a:t>Assumptions</a:t>
            </a:r>
            <a:r>
              <a:rPr lang="fr-FR" sz="2400" b="1" dirty="0"/>
              <a:t> and first </a:t>
            </a:r>
            <a:r>
              <a:rPr lang="fr-FR" sz="2400" b="1" dirty="0" err="1"/>
              <a:t>findings</a:t>
            </a:r>
            <a:endParaRPr lang="fr-FR" sz="2400" dirty="0"/>
          </a:p>
          <a:p>
            <a:pPr marL="0" indent="0">
              <a:buNone/>
            </a:pPr>
            <a:endParaRPr lang="fr-FR" sz="500" dirty="0"/>
          </a:p>
          <a:p>
            <a:pPr>
              <a:buFontTx/>
              <a:buChar char="-"/>
            </a:pPr>
            <a:r>
              <a:rPr lang="fr-FR" sz="2400" dirty="0"/>
              <a:t>Prostitution in the city and </a:t>
            </a:r>
            <a:r>
              <a:rPr lang="fr-FR" sz="2400" dirty="0" err="1"/>
              <a:t>family</a:t>
            </a:r>
            <a:r>
              <a:rPr lang="fr-FR" sz="2400" dirty="0"/>
              <a:t> life in the village : 2 </a:t>
            </a:r>
            <a:r>
              <a:rPr lang="fr-FR" sz="2400" dirty="0" err="1"/>
              <a:t>highly</a:t>
            </a:r>
            <a:r>
              <a:rPr lang="fr-FR" sz="2400" dirty="0"/>
              <a:t> </a:t>
            </a:r>
            <a:r>
              <a:rPr lang="fr-FR" sz="2400" dirty="0" err="1"/>
              <a:t>disconnected</a:t>
            </a:r>
            <a:r>
              <a:rPr lang="fr-FR" sz="2400" dirty="0"/>
              <a:t> social </a:t>
            </a:r>
            <a:r>
              <a:rPr lang="fr-FR" sz="2400" dirty="0" err="1"/>
              <a:t>spaces</a:t>
            </a:r>
            <a:endParaRPr lang="fr-FR" sz="2400" dirty="0"/>
          </a:p>
          <a:p>
            <a:pPr>
              <a:buFontTx/>
              <a:buChar char="-"/>
            </a:pPr>
            <a:r>
              <a:rPr lang="fr-FR" sz="2400" dirty="0"/>
              <a:t>A </a:t>
            </a:r>
            <a:r>
              <a:rPr lang="fr-FR" sz="2400" dirty="0" err="1"/>
              <a:t>legitimate</a:t>
            </a:r>
            <a:r>
              <a:rPr lang="fr-FR" sz="2400" dirty="0"/>
              <a:t> </a:t>
            </a:r>
            <a:r>
              <a:rPr lang="fr-FR" sz="2400" dirty="0" err="1"/>
              <a:t>space</a:t>
            </a:r>
            <a:r>
              <a:rPr lang="fr-FR" sz="2400" dirty="0"/>
              <a:t> and a </a:t>
            </a:r>
            <a:r>
              <a:rPr lang="fr-FR" sz="2400" dirty="0" err="1"/>
              <a:t>deviant</a:t>
            </a:r>
            <a:r>
              <a:rPr lang="fr-FR" sz="2400" dirty="0"/>
              <a:t> one: </a:t>
            </a:r>
            <a:r>
              <a:rPr lang="fr-FR" sz="2400" dirty="0" err="1"/>
              <a:t>different</a:t>
            </a:r>
            <a:r>
              <a:rPr lang="fr-FR" sz="2400" dirty="0"/>
              <a:t> </a:t>
            </a:r>
            <a:r>
              <a:rPr lang="fr-FR" sz="2400" dirty="0" err="1"/>
              <a:t>amount</a:t>
            </a:r>
            <a:r>
              <a:rPr lang="fr-FR" sz="2400" dirty="0"/>
              <a:t> of social </a:t>
            </a:r>
            <a:r>
              <a:rPr lang="fr-FR" sz="2400" dirty="0" err="1"/>
              <a:t>legitimacy</a:t>
            </a:r>
            <a:endParaRPr lang="fr-FR" sz="2400" dirty="0"/>
          </a:p>
          <a:p>
            <a:pPr>
              <a:buFontTx/>
              <a:buChar char="-"/>
            </a:pPr>
            <a:endParaRPr lang="fr-FR" sz="2400" dirty="0"/>
          </a:p>
          <a:p>
            <a:pPr>
              <a:buFontTx/>
              <a:buChar char="-"/>
            </a:pPr>
            <a:r>
              <a:rPr lang="fr-FR" sz="2400" dirty="0"/>
              <a:t>Prostitution as an active </a:t>
            </a:r>
            <a:r>
              <a:rPr lang="fr-FR" sz="2400" dirty="0" err="1"/>
              <a:t>strategy</a:t>
            </a:r>
            <a:r>
              <a:rPr lang="fr-FR" sz="2400" dirty="0"/>
              <a:t> to </a:t>
            </a:r>
            <a:r>
              <a:rPr lang="fr-FR" sz="2400" dirty="0" err="1"/>
              <a:t>resist</a:t>
            </a:r>
            <a:r>
              <a:rPr lang="fr-FR" sz="2400" dirty="0"/>
              <a:t> to </a:t>
            </a:r>
            <a:r>
              <a:rPr lang="fr-FR" sz="2400" dirty="0" err="1"/>
              <a:t>inequalities</a:t>
            </a:r>
            <a:r>
              <a:rPr lang="fr-FR" sz="2400" dirty="0"/>
              <a:t> </a:t>
            </a:r>
            <a:r>
              <a:rPr lang="fr-FR" sz="2400" dirty="0" err="1"/>
              <a:t>suffered</a:t>
            </a:r>
            <a:r>
              <a:rPr lang="fr-FR" sz="2400" dirty="0"/>
              <a:t> in the first </a:t>
            </a:r>
            <a:r>
              <a:rPr lang="fr-FR" sz="2400" dirty="0" err="1"/>
              <a:t>space</a:t>
            </a:r>
            <a:r>
              <a:rPr lang="fr-FR" sz="2400" dirty="0"/>
              <a:t>: </a:t>
            </a:r>
            <a:r>
              <a:rPr lang="fr-FR" sz="2400" dirty="0" err="1"/>
              <a:t>women</a:t>
            </a:r>
            <a:r>
              <a:rPr lang="fr-FR" sz="2400" dirty="0"/>
              <a:t> </a:t>
            </a:r>
            <a:r>
              <a:rPr lang="en-US" sz="2400" dirty="0"/>
              <a:t>enter the prostitution space so as to acquire new resources there that they will use to improve their situation in the first space</a:t>
            </a:r>
            <a:endParaRPr lang="fr-FR" sz="2400" dirty="0"/>
          </a:p>
          <a:p>
            <a:pPr>
              <a:buFontTx/>
              <a:buChar char="-"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325908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9100" y="647929"/>
            <a:ext cx="10515600" cy="1325563"/>
          </a:xfrm>
        </p:spPr>
        <p:txBody>
          <a:bodyPr>
            <a:noAutofit/>
          </a:bodyPr>
          <a:lstStyle/>
          <a:p>
            <a:r>
              <a:rPr lang="en-US" sz="4000" b="1" dirty="0"/>
              <a:t>Methodological cosmopolitanism </a:t>
            </a:r>
            <a:br>
              <a:rPr lang="en-US" sz="4000" b="1" dirty="0"/>
            </a:br>
            <a:r>
              <a:rPr lang="en-US" sz="4000" b="1" dirty="0"/>
              <a:t>and research on prostitution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12363" y="2205873"/>
            <a:ext cx="10241437" cy="397109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2600" b="1" dirty="0"/>
              <a:t>A. </a:t>
            </a:r>
            <a:r>
              <a:rPr lang="fr-FR" sz="2600" b="1" dirty="0"/>
              <a:t>« Prostitution » in Europe</a:t>
            </a:r>
            <a:endParaRPr lang="fr-FR" sz="2600" dirty="0"/>
          </a:p>
          <a:p>
            <a:pPr marL="0" indent="0">
              <a:buNone/>
            </a:pPr>
            <a:endParaRPr lang="fr-FR" dirty="0"/>
          </a:p>
          <a:p>
            <a:pPr>
              <a:buFontTx/>
              <a:buChar char="-"/>
            </a:pPr>
            <a:r>
              <a:rPr lang="fr-FR" dirty="0"/>
              <a:t>Paola </a:t>
            </a:r>
            <a:r>
              <a:rPr lang="fr-FR" dirty="0" err="1"/>
              <a:t>Tabet</a:t>
            </a:r>
            <a:r>
              <a:rPr lang="fr-FR" dirty="0"/>
              <a:t> : « continuum of </a:t>
            </a:r>
            <a:r>
              <a:rPr lang="fr-FR" dirty="0" err="1"/>
              <a:t>sexual-economic</a:t>
            </a:r>
            <a:r>
              <a:rPr lang="fr-FR" dirty="0"/>
              <a:t> exchanges » : </a:t>
            </a:r>
            <a:r>
              <a:rPr lang="fr-FR" dirty="0" err="1"/>
              <a:t>from</a:t>
            </a:r>
            <a:r>
              <a:rPr lang="fr-FR" dirty="0"/>
              <a:t> free </a:t>
            </a:r>
            <a:r>
              <a:rPr lang="fr-FR" dirty="0" err="1"/>
              <a:t>marriage</a:t>
            </a:r>
            <a:r>
              <a:rPr lang="fr-FR" dirty="0"/>
              <a:t> to prostitution 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r>
              <a:rPr lang="fr-FR" dirty="0"/>
              <a:t>Viviana </a:t>
            </a:r>
            <a:r>
              <a:rPr lang="fr-FR" dirty="0" err="1"/>
              <a:t>Zelizer</a:t>
            </a:r>
            <a:r>
              <a:rPr lang="fr-FR" dirty="0"/>
              <a:t> : cultural </a:t>
            </a:r>
            <a:r>
              <a:rPr lang="fr-FR" dirty="0" err="1"/>
              <a:t>taboo</a:t>
            </a:r>
            <a:r>
              <a:rPr lang="fr-FR" dirty="0"/>
              <a:t> of money and feelings </a:t>
            </a:r>
            <a:r>
              <a:rPr lang="fr-FR" dirty="0" err="1"/>
              <a:t>trade</a:t>
            </a:r>
            <a:endParaRPr lang="fr-FR" dirty="0"/>
          </a:p>
          <a:p>
            <a:pPr>
              <a:buFontTx/>
              <a:buChar char="-"/>
            </a:pPr>
            <a:endParaRPr lang="fr-FR" dirty="0"/>
          </a:p>
          <a:p>
            <a:pPr marL="0" lvl="0" indent="0">
              <a:buNone/>
            </a:pPr>
            <a:r>
              <a:rPr lang="fr-FR" dirty="0"/>
              <a:t>&gt; </a:t>
            </a:r>
            <a:r>
              <a:rPr lang="en-US" b="1" dirty="0"/>
              <a:t>“prostitution” as the result of a process of negative </a:t>
            </a:r>
            <a:r>
              <a:rPr lang="en-US" sz="3500" b="1" dirty="0"/>
              <a:t>labelling </a:t>
            </a:r>
            <a:r>
              <a:rPr lang="en-US" b="1" dirty="0"/>
              <a:t>of a relation, that occurs when the trading between sex and money is explicit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6525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9100" y="647929"/>
            <a:ext cx="10515600" cy="1325563"/>
          </a:xfrm>
        </p:spPr>
        <p:txBody>
          <a:bodyPr>
            <a:noAutofit/>
          </a:bodyPr>
          <a:lstStyle/>
          <a:p>
            <a:r>
              <a:rPr lang="en-US" sz="4000" b="1" dirty="0"/>
              <a:t>Methodological cosmopolitanism </a:t>
            </a:r>
            <a:br>
              <a:rPr lang="en-US" sz="4000" b="1" dirty="0"/>
            </a:br>
            <a:r>
              <a:rPr lang="en-US" sz="4000" b="1" dirty="0"/>
              <a:t>and research on prostitution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12363" y="2347273"/>
            <a:ext cx="10241437" cy="3829689"/>
          </a:xfrm>
        </p:spPr>
        <p:txBody>
          <a:bodyPr>
            <a:normAutofit/>
          </a:bodyPr>
          <a:lstStyle/>
          <a:p>
            <a:pPr lvl="0"/>
            <a:r>
              <a:rPr lang="en-US" sz="2600" b="1" dirty="0"/>
              <a:t>B. </a:t>
            </a:r>
            <a:r>
              <a:rPr lang="fr-FR" sz="2600" b="1" dirty="0"/>
              <a:t>« Prostitution » in China</a:t>
            </a:r>
          </a:p>
          <a:p>
            <a:pPr lvl="0"/>
            <a:endParaRPr lang="fr-FR" sz="1050" b="1" dirty="0"/>
          </a:p>
          <a:p>
            <a:pPr lvl="0">
              <a:buFontTx/>
              <a:buChar char="-"/>
            </a:pPr>
            <a:r>
              <a:rPr lang="fr-FR" sz="2600" b="1" dirty="0"/>
              <a:t>A </a:t>
            </a:r>
            <a:r>
              <a:rPr lang="fr-FR" sz="2600" b="1" dirty="0" err="1"/>
              <a:t>definition</a:t>
            </a:r>
            <a:r>
              <a:rPr lang="fr-FR" sz="2600" b="1" dirty="0"/>
              <a:t> in </a:t>
            </a:r>
            <a:r>
              <a:rPr lang="fr-FR" sz="2600" b="1" dirty="0" err="1"/>
              <a:t>economical</a:t>
            </a:r>
            <a:r>
              <a:rPr lang="fr-FR" sz="2600" b="1" dirty="0"/>
              <a:t> </a:t>
            </a:r>
            <a:r>
              <a:rPr lang="fr-FR" sz="2600" b="1" dirty="0" err="1"/>
              <a:t>terms</a:t>
            </a:r>
            <a:r>
              <a:rPr lang="fr-FR" sz="2600" b="1" dirty="0"/>
              <a:t>: </a:t>
            </a:r>
            <a:r>
              <a:rPr lang="zh-CN" altLang="fr-FR" sz="2600" b="1" dirty="0"/>
              <a:t>卖淫嫖娼</a:t>
            </a:r>
            <a:endParaRPr lang="fr-FR" sz="2600" b="1" dirty="0"/>
          </a:p>
          <a:p>
            <a:pPr>
              <a:buFontTx/>
              <a:buChar char="-"/>
            </a:pPr>
            <a:r>
              <a:rPr lang="fr-FR" sz="2600" b="1" dirty="0"/>
              <a:t>Pan </a:t>
            </a:r>
            <a:r>
              <a:rPr lang="fr-FR" sz="2600" b="1" dirty="0" err="1"/>
              <a:t>Suiming</a:t>
            </a:r>
            <a:r>
              <a:rPr lang="fr-FR" sz="2600" b="1" dirty="0"/>
              <a:t>:  </a:t>
            </a:r>
            <a:r>
              <a:rPr lang="zh-CN" altLang="fr-FR" sz="2600" b="1" dirty="0"/>
              <a:t>嫖娼卖淫</a:t>
            </a:r>
            <a:r>
              <a:rPr lang="fr-FR" sz="2600" b="1" dirty="0"/>
              <a:t>, </a:t>
            </a:r>
            <a:r>
              <a:rPr lang="zh-CN" altLang="fr-FR" sz="2600" b="1" dirty="0"/>
              <a:t>性产业</a:t>
            </a:r>
            <a:endParaRPr lang="fr-FR" altLang="zh-CN" sz="2600" b="1" dirty="0"/>
          </a:p>
          <a:p>
            <a:pPr marL="0" indent="0">
              <a:buNone/>
            </a:pPr>
            <a:endParaRPr lang="fr-FR" sz="2600" dirty="0"/>
          </a:p>
          <a:p>
            <a:pPr marL="0" indent="0">
              <a:buNone/>
            </a:pPr>
            <a:r>
              <a:rPr lang="fr-FR" sz="2600" dirty="0"/>
              <a:t>- Li </a:t>
            </a:r>
            <a:r>
              <a:rPr lang="fr-FR" sz="2600" dirty="0" err="1"/>
              <a:t>Yinhe</a:t>
            </a:r>
            <a:r>
              <a:rPr lang="fr-FR" sz="2600" dirty="0"/>
              <a:t> : </a:t>
            </a:r>
            <a:r>
              <a:rPr lang="fr-FR" sz="2600" dirty="0" err="1"/>
              <a:t>marriage</a:t>
            </a:r>
            <a:r>
              <a:rPr lang="fr-FR" sz="2600" dirty="0"/>
              <a:t>, </a:t>
            </a:r>
            <a:r>
              <a:rPr lang="fr-FR" sz="2600" dirty="0" err="1"/>
              <a:t>partnership</a:t>
            </a:r>
            <a:r>
              <a:rPr lang="fr-FR" sz="2600" dirty="0"/>
              <a:t> and prostitution as a triangle</a:t>
            </a:r>
          </a:p>
        </p:txBody>
      </p:sp>
    </p:spTree>
    <p:extLst>
      <p:ext uri="{BB962C8B-B14F-4D97-AF65-F5344CB8AC3E}">
        <p14:creationId xmlns:p14="http://schemas.microsoft.com/office/powerpoint/2010/main" val="2535935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3315" y="311085"/>
            <a:ext cx="10891385" cy="1662407"/>
          </a:xfrm>
        </p:spPr>
        <p:txBody>
          <a:bodyPr>
            <a:noAutofit/>
          </a:bodyPr>
          <a:lstStyle/>
          <a:p>
            <a:r>
              <a:rPr lang="en-US" sz="4400" b="1" dirty="0"/>
              <a:t>Research posture and fieldwork practice</a:t>
            </a:r>
            <a:endParaRPr lang="fr-FR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12363" y="2347273"/>
            <a:ext cx="10241437" cy="3829689"/>
          </a:xfrm>
        </p:spPr>
        <p:txBody>
          <a:bodyPr/>
          <a:lstStyle/>
          <a:p>
            <a:pPr lvl="0"/>
            <a:r>
              <a:rPr lang="en-US" dirty="0"/>
              <a:t>Cultural and social distance: being young European research student with privileged socioeconomic background // inquiring about low-skilled migrant women involved in prostitution in China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Options: the associative field and collaboration with </a:t>
            </a:r>
            <a:r>
              <a:rPr lang="en-US"/>
              <a:t>Chinese scholars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0834110"/>
      </p:ext>
    </p:extLst>
  </p:cSld>
  <p:clrMapOvr>
    <a:masterClrMapping/>
  </p:clrMapOvr>
</p:sld>
</file>

<file path=ppt/theme/theme1.xml><?xml version="1.0" encoding="utf-8"?>
<a:theme xmlns:a="http://schemas.openxmlformats.org/drawingml/2006/main" name="Profondeur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TM04033923[[fn=Profondeur]]</Template>
  <TotalTime>98</TotalTime>
  <Words>297</Words>
  <Application>Microsoft Office PowerPoint</Application>
  <PresentationFormat>Grand écran</PresentationFormat>
  <Paragraphs>44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华文楷体</vt:lpstr>
      <vt:lpstr>Arial</vt:lpstr>
      <vt:lpstr>Corbel</vt:lpstr>
      <vt:lpstr>Profondeur</vt:lpstr>
      <vt:lpstr>Prostitution and discrimination in Chinese cities</vt:lpstr>
      <vt:lpstr>Research problem: understanding the biographical careers of low skilled women involved in prostitution</vt:lpstr>
      <vt:lpstr>Research problem: understanding the biographical careers of low skilled women involved in prostitution</vt:lpstr>
      <vt:lpstr>Research problem: understanding the biographical careers of low skilled women involved in prostitution</vt:lpstr>
      <vt:lpstr>Methodological cosmopolitanism  and research on prostitution</vt:lpstr>
      <vt:lpstr>Methodological cosmopolitanism  and research on prostitution</vt:lpstr>
      <vt:lpstr>Research posture and fieldwork practice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Prostitution and discrimination in Chinese cities</dc:title>
  <dc:creator>Marie-Astrid GILLIER</dc:creator>
  <cp:lastModifiedBy>Marie-Astrid GILLIER</cp:lastModifiedBy>
  <cp:revision>9</cp:revision>
  <dcterms:created xsi:type="dcterms:W3CDTF">2016-09-18T14:46:22Z</dcterms:created>
  <dcterms:modified xsi:type="dcterms:W3CDTF">2016-09-19T00:45:18Z</dcterms:modified>
</cp:coreProperties>
</file>