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079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19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942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849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089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413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57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1983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58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99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245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3BB74-1E82-4013-AF42-1A320C2A73B8}" type="datetimeFigureOut">
              <a:rPr lang="zh-CN" altLang="en-US" smtClean="0"/>
              <a:t>2018/1/18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B272-134B-49E7-B36F-E75676190CA5}" type="slidenum">
              <a:rPr lang="zh-CN" altLang="en-US" smtClean="0"/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09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17431" y="1122363"/>
            <a:ext cx="10367493" cy="169811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sz="4000" dirty="0">
                <a:latin typeface="+mn-lt"/>
                <a:ea typeface="Arial Unicode MS" panose="020B0604020202020204" pitchFamily="34" charset="-122"/>
                <a:cs typeface="Arial Unicode MS" panose="020B0604020202020204" pitchFamily="34" charset="-122"/>
              </a:rPr>
              <a:t>From Quantitative to Qualitative Research and to Theory Building and then to…  </a:t>
            </a:r>
            <a:br>
              <a:rPr lang="en-US" altLang="zh-CN" sz="4000" dirty="0">
                <a:latin typeface="+mn-lt"/>
                <a:ea typeface="Arial Unicode MS" panose="020B0604020202020204" pitchFamily="34" charset="-122"/>
                <a:cs typeface="Arial Unicode MS" panose="020B0604020202020204" pitchFamily="34" charset="-122"/>
              </a:rPr>
            </a:br>
            <a:r>
              <a:rPr lang="en-US" altLang="zh-CN" sz="4000" dirty="0">
                <a:latin typeface="+mn-lt"/>
                <a:ea typeface="Arial Unicode MS" panose="020B0604020202020204" pitchFamily="34" charset="-122"/>
                <a:cs typeface="Arial Unicode MS" panose="020B0604020202020204" pitchFamily="34" charset="-122"/>
              </a:rPr>
              <a:t>			</a:t>
            </a:r>
            <a:r>
              <a:rPr lang="en-US" altLang="zh-CN" sz="3600" dirty="0">
                <a:latin typeface="+mn-lt"/>
                <a:ea typeface="Arial Unicode MS" panose="020B0604020202020204" pitchFamily="34" charset="-122"/>
                <a:cs typeface="Arial Unicode MS" panose="020B0604020202020204" pitchFamily="34" charset="-122"/>
              </a:rPr>
              <a:t>-- </a:t>
            </a:r>
            <a:r>
              <a:rPr lang="en-US" altLang="zh-CN" sz="3600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A brief reflection of my research trajectory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240924" y="3692189"/>
            <a:ext cx="9144000" cy="2605579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err="1">
                <a:ea typeface="Arial Unicode MS" panose="020B0604020202020204" pitchFamily="34" charset="-122"/>
                <a:cs typeface="Arial Unicode MS" panose="020B0604020202020204" pitchFamily="34" charset="-122"/>
              </a:rPr>
              <a:t>Yingchun</a:t>
            </a:r>
            <a:r>
              <a:rPr lang="en-US" altLang="zh-CN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 Ji</a:t>
            </a:r>
          </a:p>
          <a:p>
            <a:r>
              <a:rPr lang="en-US" altLang="zh-CN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Shanghai University</a:t>
            </a:r>
          </a:p>
          <a:p>
            <a:r>
              <a:rPr lang="en-US" altLang="zh-CN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January 10</a:t>
            </a:r>
            <a:r>
              <a:rPr lang="en-US" altLang="zh-CN" baseline="30000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th</a:t>
            </a:r>
            <a:r>
              <a:rPr lang="en-US" altLang="zh-CN" dirty="0">
                <a:ea typeface="Arial Unicode MS" panose="020B0604020202020204" pitchFamily="34" charset="-122"/>
                <a:cs typeface="Arial Unicode MS" panose="020B0604020202020204" pitchFamily="34" charset="-122"/>
              </a:rPr>
              <a:t>, 2018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b="1" dirty="0"/>
              <a:t> </a:t>
            </a:r>
            <a:endParaRPr lang="zh-CN" altLang="zh-CN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2900" b="1" dirty="0"/>
              <a:t>Post Western Sociology in Europe and in China: </a:t>
            </a:r>
            <a:r>
              <a:rPr lang="en-US" altLang="zh-CN" sz="2900" b="1" i="1" dirty="0"/>
              <a:t>Gender, Migration, Emotion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2900" b="1" dirty="0"/>
              <a:t>Workshop LIA  CNRS-ENS Lyon/CASS</a:t>
            </a:r>
            <a:endParaRPr lang="zh-CN" altLang="zh-CN" sz="29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zh-CN" altLang="zh-CN" sz="2900" dirty="0"/>
          </a:p>
          <a:p>
            <a:endParaRPr lang="en-US" altLang="zh-CN" dirty="0"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endParaRPr lang="en-US" altLang="zh-CN" dirty="0"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endParaRPr lang="en-US" altLang="zh-CN" dirty="0"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endParaRPr lang="en-US" altLang="zh-CN" dirty="0"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endParaRPr lang="zh-CN" altLang="en-US" dirty="0"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120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+mn-lt"/>
              </a:rPr>
              <a:t>A Talk at Population Association of America in 2013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Wei-Jun Jean Yeung &amp; </a:t>
            </a:r>
            <a:r>
              <a:rPr lang="en-US" altLang="zh-CN" dirty="0" err="1"/>
              <a:t>Yingchun</a:t>
            </a:r>
            <a:r>
              <a:rPr lang="en-US" altLang="zh-CN" dirty="0"/>
              <a:t> Ji. “Are Economic Foundations of Marriage Shifting in China? Evidence in a Socialist Context.”</a:t>
            </a:r>
          </a:p>
          <a:p>
            <a:endParaRPr lang="en-US" altLang="zh-CN" dirty="0"/>
          </a:p>
          <a:p>
            <a:r>
              <a:rPr lang="en-US" altLang="zh-CN" dirty="0"/>
              <a:t>Ji, </a:t>
            </a:r>
            <a:r>
              <a:rPr lang="en-US" altLang="zh-CN" dirty="0" err="1"/>
              <a:t>Yingchun</a:t>
            </a:r>
            <a:r>
              <a:rPr lang="en-US" altLang="zh-CN" dirty="0"/>
              <a:t> &amp; Yeung, Wei-Jun Jean. (2014). Heterogeneity in contemporary Chinese marriage. </a:t>
            </a:r>
            <a:r>
              <a:rPr lang="en-US" altLang="zh-CN" i="1" dirty="0"/>
              <a:t>Journal of Family Issues, 35</a:t>
            </a:r>
            <a:r>
              <a:rPr lang="en-US" altLang="zh-CN" dirty="0"/>
              <a:t>(12), 1662-1682.</a:t>
            </a:r>
          </a:p>
          <a:p>
            <a:endParaRPr lang="en-US" altLang="zh-CN" dirty="0"/>
          </a:p>
          <a:p>
            <a:r>
              <a:rPr lang="en-US" altLang="zh-CN" dirty="0"/>
              <a:t>Email from a South Hampton Professor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287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78004"/>
            <a:ext cx="10515600" cy="1325563"/>
          </a:xfrm>
        </p:spPr>
        <p:txBody>
          <a:bodyPr/>
          <a:lstStyle/>
          <a:p>
            <a:r>
              <a:rPr lang="en-US" altLang="zh-CN" dirty="0">
                <a:latin typeface="+mn-lt"/>
              </a:rPr>
              <a:t>From </a:t>
            </a:r>
            <a:r>
              <a:rPr lang="en-US" altLang="zh-CN" dirty="0" err="1">
                <a:latin typeface="+mn-lt"/>
              </a:rPr>
              <a:t>Quanti</a:t>
            </a:r>
            <a:r>
              <a:rPr lang="en-US" altLang="zh-CN" dirty="0">
                <a:latin typeface="+mn-lt"/>
              </a:rPr>
              <a:t> to </a:t>
            </a:r>
            <a:r>
              <a:rPr lang="en-US" altLang="zh-CN" dirty="0" err="1">
                <a:latin typeface="+mn-lt"/>
              </a:rPr>
              <a:t>Quali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failed op-ed to New York Times</a:t>
            </a:r>
          </a:p>
          <a:p>
            <a:r>
              <a:rPr lang="en-US" altLang="zh-CN" dirty="0"/>
              <a:t>A research grant from National University of Singapore</a:t>
            </a:r>
          </a:p>
          <a:p>
            <a:r>
              <a:rPr lang="en-US" altLang="zh-CN" dirty="0"/>
              <a:t>Twice fieldwork in Shanghai</a:t>
            </a:r>
          </a:p>
          <a:p>
            <a:r>
              <a:rPr lang="en-US" altLang="zh-CN" dirty="0"/>
              <a:t>Ji, </a:t>
            </a:r>
            <a:r>
              <a:rPr lang="en-US" altLang="zh-CN" dirty="0" err="1"/>
              <a:t>Yingchun</a:t>
            </a:r>
            <a:r>
              <a:rPr lang="en-US" altLang="zh-CN" dirty="0"/>
              <a:t>. (2015). Between tradition and modernity: “Leftover” women in Shanghai. </a:t>
            </a:r>
            <a:r>
              <a:rPr lang="en-US" altLang="zh-CN" i="1" dirty="0"/>
              <a:t>Journal of Marriage and Family, 77</a:t>
            </a:r>
            <a:r>
              <a:rPr lang="en-US" altLang="zh-CN" dirty="0"/>
              <a:t>(5), 1057-1073.</a:t>
            </a:r>
            <a:endParaRPr lang="zh-CN" altLang="zh-CN" dirty="0"/>
          </a:p>
          <a:p>
            <a:r>
              <a:rPr lang="en-US" altLang="zh-CN" dirty="0"/>
              <a:t>How to develop a good story and how to develop a good theoretically informed story?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535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+mn-lt"/>
              </a:rPr>
              <a:t>To Bridge the Theoretical and Empirical Research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review of gender dynamics in post-reform China</a:t>
            </a:r>
          </a:p>
          <a:p>
            <a:endParaRPr lang="en-US" altLang="zh-CN" dirty="0"/>
          </a:p>
          <a:p>
            <a:r>
              <a:rPr lang="en-US" altLang="zh-CN" dirty="0"/>
              <a:t>Local theories in the socialist China</a:t>
            </a:r>
          </a:p>
          <a:p>
            <a:endParaRPr lang="en-US" altLang="zh-CN" dirty="0"/>
          </a:p>
          <a:p>
            <a:r>
              <a:rPr lang="en-US" altLang="zh-CN" dirty="0" err="1"/>
              <a:t>Ji,Yingchun</a:t>
            </a:r>
            <a:r>
              <a:rPr lang="en-US" altLang="zh-CN" dirty="0"/>
              <a:t>, Wu, </a:t>
            </a:r>
            <a:r>
              <a:rPr lang="en-US" altLang="zh-CN" dirty="0" err="1"/>
              <a:t>Xiaogang</a:t>
            </a:r>
            <a:r>
              <a:rPr lang="en-US" altLang="zh-CN" dirty="0"/>
              <a:t>, Sun, </a:t>
            </a:r>
            <a:r>
              <a:rPr lang="en-US" altLang="zh-CN" dirty="0" err="1"/>
              <a:t>Shengwei</a:t>
            </a:r>
            <a:r>
              <a:rPr lang="en-US" altLang="zh-CN" dirty="0"/>
              <a:t>, &amp; He, </a:t>
            </a:r>
            <a:r>
              <a:rPr lang="en-US" altLang="zh-CN" dirty="0" err="1"/>
              <a:t>Guangye</a:t>
            </a:r>
            <a:r>
              <a:rPr lang="en-US" altLang="zh-CN" dirty="0"/>
              <a:t>. (2017).Unequal care, unequal work: Toward a more comprehensive understanding of gender inequality in post-reform urban China. </a:t>
            </a:r>
            <a:r>
              <a:rPr lang="en-US" altLang="zh-CN" i="1" dirty="0"/>
              <a:t>Sex Roles, 77</a:t>
            </a:r>
            <a:r>
              <a:rPr lang="en-US" altLang="zh-CN" dirty="0"/>
              <a:t>(11-12), 765-778. doi:10.1007/s11199-017-0751-1</a:t>
            </a:r>
            <a:endParaRPr lang="zh-CN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8699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+mn-lt"/>
              </a:rPr>
              <a:t>Theory Trilogy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altLang="zh-CN" dirty="0"/>
              <a:t>Gender, Family and Population</a:t>
            </a:r>
          </a:p>
          <a:p>
            <a:pPr>
              <a:spcAft>
                <a:spcPts val="600"/>
              </a:spcAft>
            </a:pPr>
            <a:r>
              <a:rPr lang="en-US" altLang="zh-CN" sz="2500" dirty="0"/>
              <a:t>Ji,Yingchun, Wu, </a:t>
            </a:r>
            <a:r>
              <a:rPr lang="en-US" altLang="zh-CN" sz="2500" dirty="0" err="1"/>
              <a:t>Xiaogang</a:t>
            </a:r>
            <a:r>
              <a:rPr lang="en-US" altLang="zh-CN" sz="2500" dirty="0"/>
              <a:t>, Sun, </a:t>
            </a:r>
            <a:r>
              <a:rPr lang="en-US" altLang="zh-CN" sz="2500" dirty="0" err="1"/>
              <a:t>Shengwei</a:t>
            </a:r>
            <a:r>
              <a:rPr lang="en-US" altLang="zh-CN" sz="2500" dirty="0"/>
              <a:t>, &amp; He, </a:t>
            </a:r>
            <a:r>
              <a:rPr lang="en-US" altLang="zh-CN" sz="2500" dirty="0" err="1"/>
              <a:t>Guangye</a:t>
            </a:r>
            <a:r>
              <a:rPr lang="en-US" altLang="zh-CN" sz="2500" dirty="0"/>
              <a:t>. (2017).Unequal care, unequal work: Toward a more comprehensive understanding of gender inequality in post-reform urban China. </a:t>
            </a:r>
            <a:r>
              <a:rPr lang="en-US" altLang="zh-CN" sz="2500" i="1" dirty="0"/>
              <a:t>Sex Roles, 77</a:t>
            </a:r>
            <a:r>
              <a:rPr lang="en-US" altLang="zh-CN" sz="2500" dirty="0"/>
              <a:t>(11-12), 765-778. doi:10.1007/s11199-017-0751-1</a:t>
            </a:r>
            <a:endParaRPr lang="zh-CN" altLang="zh-CN" sz="2500" dirty="0"/>
          </a:p>
          <a:p>
            <a:pPr>
              <a:spcAft>
                <a:spcPts val="600"/>
              </a:spcAft>
            </a:pPr>
            <a:r>
              <a:rPr lang="en-US" altLang="zh-CN" sz="2500" dirty="0"/>
              <a:t>Ji, </a:t>
            </a:r>
            <a:r>
              <a:rPr lang="en-US" altLang="zh-CN" sz="2500" dirty="0" err="1"/>
              <a:t>Yingchun</a:t>
            </a:r>
            <a:r>
              <a:rPr lang="en-US" altLang="zh-CN" sz="2500" dirty="0"/>
              <a:t>. (Forthcoming). A mosaic temporality: New dynamics of the gender and marriage system in contemporary urban China. </a:t>
            </a:r>
            <a:r>
              <a:rPr lang="en-US" altLang="zh-CN" sz="2500" i="1" dirty="0" err="1"/>
              <a:t>Temporalités</a:t>
            </a:r>
            <a:r>
              <a:rPr lang="en-US" altLang="zh-CN" sz="2500" i="1" dirty="0"/>
              <a:t>.</a:t>
            </a:r>
          </a:p>
          <a:p>
            <a:pPr>
              <a:spcAft>
                <a:spcPts val="600"/>
              </a:spcAft>
            </a:pPr>
            <a:r>
              <a:rPr lang="zh-CN" altLang="zh-CN" sz="2500" dirty="0"/>
              <a:t>计迎春、郑真真</a:t>
            </a:r>
            <a:r>
              <a:rPr lang="en-US" altLang="zh-CN" sz="2500" dirty="0"/>
              <a:t>. </a:t>
            </a:r>
            <a:r>
              <a:rPr lang="zh-CN" altLang="zh-CN" sz="2500" dirty="0"/>
              <a:t>社会性别和发展视角下的中国低生育率</a:t>
            </a:r>
            <a:r>
              <a:rPr lang="en-US" altLang="zh-CN" sz="2500" dirty="0"/>
              <a:t>. (</a:t>
            </a:r>
            <a:r>
              <a:rPr lang="en-US" altLang="zh-CN" sz="2500" i="1" dirty="0"/>
              <a:t>R&amp;R with a Chinese Journal</a:t>
            </a:r>
            <a:r>
              <a:rPr lang="en-US" altLang="zh-CN" sz="2500" dirty="0"/>
              <a:t>)</a:t>
            </a:r>
            <a:endParaRPr lang="zh-CN" altLang="zh-CN" sz="2500" dirty="0"/>
          </a:p>
          <a:p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140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+mn-lt"/>
              </a:rPr>
              <a:t>From Theory to Empirical Research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Gender Theory</a:t>
            </a:r>
          </a:p>
          <a:p>
            <a:pPr lvl="1"/>
            <a:r>
              <a:rPr lang="en-US" altLang="zh-CN" dirty="0"/>
              <a:t>The two-sphere separation in post-reform urban China</a:t>
            </a:r>
          </a:p>
          <a:p>
            <a:pPr lvl="1"/>
            <a:r>
              <a:rPr lang="en-US" altLang="zh-CN" dirty="0"/>
              <a:t>What about rural women working in the city?</a:t>
            </a:r>
          </a:p>
          <a:p>
            <a:pPr lvl="1"/>
            <a:r>
              <a:rPr lang="en-US" altLang="zh-CN" dirty="0" err="1"/>
              <a:t>Yihui</a:t>
            </a:r>
            <a:r>
              <a:rPr lang="en-US" altLang="zh-CN" dirty="0"/>
              <a:t> Su, </a:t>
            </a:r>
            <a:r>
              <a:rPr lang="en-US" altLang="zh-CN" dirty="0" err="1"/>
              <a:t>Anni</a:t>
            </a:r>
            <a:r>
              <a:rPr lang="en-US" altLang="zh-CN" dirty="0"/>
              <a:t> Ni, and </a:t>
            </a:r>
            <a:r>
              <a:rPr lang="en-US" altLang="zh-CN" dirty="0" err="1"/>
              <a:t>Yingchun</a:t>
            </a:r>
            <a:r>
              <a:rPr lang="en-US" altLang="zh-CN" dirty="0"/>
              <a:t> Ji. In the Middle of Separated yet Overlapped Two Spheres: Rural Nannies in Shanghai.</a:t>
            </a:r>
            <a:endParaRPr lang="zh-CN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Family Theory</a:t>
            </a:r>
          </a:p>
          <a:p>
            <a:pPr lvl="1"/>
            <a:r>
              <a:rPr lang="en-US" altLang="zh-CN" dirty="0"/>
              <a:t>Employ survey data to test hypotheses developed from the Mosaic </a:t>
            </a:r>
            <a:r>
              <a:rPr lang="en-US" altLang="zh-CN" dirty="0" err="1"/>
              <a:t>Familialism</a:t>
            </a:r>
            <a:r>
              <a:rPr lang="en-US" altLang="zh-CN" dirty="0"/>
              <a:t> regarding new family mode  in contemporary China</a:t>
            </a:r>
          </a:p>
          <a:p>
            <a:endParaRPr lang="en-US" altLang="zh-CN" dirty="0"/>
          </a:p>
          <a:p>
            <a:r>
              <a:rPr lang="en-US" altLang="zh-CN" dirty="0"/>
              <a:t>Population Theory</a:t>
            </a:r>
          </a:p>
          <a:p>
            <a:pPr lvl="1"/>
            <a:r>
              <a:rPr lang="en-US" altLang="zh-CN" dirty="0"/>
              <a:t>What’s the next step?</a:t>
            </a:r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2437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420</Words>
  <Application>Microsoft Office PowerPoint</Application>
  <PresentationFormat>Grand écran</PresentationFormat>
  <Paragraphs>45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 Unicode MS</vt:lpstr>
      <vt:lpstr>宋体</vt:lpstr>
      <vt:lpstr>Arial</vt:lpstr>
      <vt:lpstr>Calibri</vt:lpstr>
      <vt:lpstr>Calibri Light</vt:lpstr>
      <vt:lpstr>Office 主题</vt:lpstr>
      <vt:lpstr>From Quantitative to Qualitative Research and to Theory Building and then to…      -- A brief reflection of my research trajectory</vt:lpstr>
      <vt:lpstr>A Talk at Population Association of America in 2013</vt:lpstr>
      <vt:lpstr>From Quanti to Quali</vt:lpstr>
      <vt:lpstr>To Bridge the Theoretical and Empirical Research</vt:lpstr>
      <vt:lpstr>Theory Trilogy</vt:lpstr>
      <vt:lpstr>From Theory to Empirical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Quantitative to Qualitative Research and then to Theoretically Oriented Research</dc:title>
  <dc:creator>YC JI</dc:creator>
  <cp:lastModifiedBy>Marie GILLIER</cp:lastModifiedBy>
  <cp:revision>7</cp:revision>
  <dcterms:created xsi:type="dcterms:W3CDTF">2018-01-08T21:48:02Z</dcterms:created>
  <dcterms:modified xsi:type="dcterms:W3CDTF">2018-01-18T21:58:46Z</dcterms:modified>
</cp:coreProperties>
</file>