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charts/chart2.xml" ContentType="application/vnd.openxmlformats-officedocument.drawingml.chart+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6"/>
  </p:notesMasterIdLst>
  <p:handoutMasterIdLst>
    <p:handoutMasterId r:id="rId27"/>
  </p:handout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CDCDC"/>
    <a:srgbClr val="F0F0F0"/>
    <a:srgbClr val="E6E6E6"/>
    <a:srgbClr val="C8C8C8"/>
    <a:srgbClr val="FFFFFF"/>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65" autoAdjust="0"/>
    <p:restoredTop sz="94660"/>
  </p:normalViewPr>
  <p:slideViewPr>
    <p:cSldViewPr snapToGrid="0">
      <p:cViewPr varScale="1">
        <p:scale>
          <a:sx n="94" d="100"/>
          <a:sy n="94" d="100"/>
        </p:scale>
        <p:origin x="216" y="168"/>
      </p:cViewPr>
      <p:guideLst>
        <p:guide orient="horz" pos="2160"/>
        <p:guide pos="384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file:////D:\18&#12289;&#24819;&#20889;\&#26469;&#27818;&#20154;&#21475;&#25968;.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D:\18&#12289;&#24819;&#20889;\&#26469;&#27818;&#20154;&#21475;&#25968;.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barChart>
        <c:barDir val="col"/>
        <c:grouping val="clustered"/>
        <c:varyColors val="0"/>
        <c:ser>
          <c:idx val="0"/>
          <c:order val="0"/>
          <c:invertIfNegative val="0"/>
          <c:cat>
            <c:numRef>
              <c:f>[来沪人口数.xlsx]Sheet1!$A$4:$H$4</c:f>
              <c:numCache>
                <c:formatCode>General</c:formatCode>
                <c:ptCount val="8"/>
                <c:pt idx="0">
                  <c:v>1988</c:v>
                </c:pt>
                <c:pt idx="1">
                  <c:v>1993</c:v>
                </c:pt>
                <c:pt idx="2">
                  <c:v>1997</c:v>
                </c:pt>
                <c:pt idx="3">
                  <c:v>2000</c:v>
                </c:pt>
                <c:pt idx="4">
                  <c:v>2003</c:v>
                </c:pt>
                <c:pt idx="5">
                  <c:v>2005</c:v>
                </c:pt>
                <c:pt idx="6">
                  <c:v>2010</c:v>
                </c:pt>
                <c:pt idx="7">
                  <c:v>2013</c:v>
                </c:pt>
              </c:numCache>
            </c:numRef>
          </c:cat>
          <c:val>
            <c:numRef>
              <c:f>[来沪人口数.xlsx]Sheet1!$A$5:$H$5</c:f>
              <c:numCache>
                <c:formatCode>General</c:formatCode>
                <c:ptCount val="8"/>
                <c:pt idx="0">
                  <c:v>106</c:v>
                </c:pt>
                <c:pt idx="1">
                  <c:v>251</c:v>
                </c:pt>
                <c:pt idx="2">
                  <c:v>237</c:v>
                </c:pt>
                <c:pt idx="3">
                  <c:v>306</c:v>
                </c:pt>
                <c:pt idx="4">
                  <c:v>428</c:v>
                </c:pt>
                <c:pt idx="5">
                  <c:v>540</c:v>
                </c:pt>
                <c:pt idx="6">
                  <c:v>898</c:v>
                </c:pt>
                <c:pt idx="7">
                  <c:v>990</c:v>
                </c:pt>
              </c:numCache>
            </c:numRef>
          </c:val>
          <c:extLst>
            <c:ext xmlns:c16="http://schemas.microsoft.com/office/drawing/2014/chart" uri="{C3380CC4-5D6E-409C-BE32-E72D297353CC}">
              <c16:uniqueId val="{00000000-A5C6-D442-ACCB-24204AEE4976}"/>
            </c:ext>
          </c:extLst>
        </c:ser>
        <c:dLbls>
          <c:showLegendKey val="0"/>
          <c:showVal val="0"/>
          <c:showCatName val="0"/>
          <c:showSerName val="0"/>
          <c:showPercent val="0"/>
          <c:showBubbleSize val="0"/>
        </c:dLbls>
        <c:gapWidth val="0"/>
        <c:axId val="212605568"/>
        <c:axId val="212831616"/>
      </c:barChart>
      <c:catAx>
        <c:axId val="212605568"/>
        <c:scaling>
          <c:orientation val="minMax"/>
        </c:scaling>
        <c:delete val="0"/>
        <c:axPos val="b"/>
        <c:numFmt formatCode="General" sourceLinked="1"/>
        <c:majorTickMark val="none"/>
        <c:minorTickMark val="none"/>
        <c:tickLblPos val="nextTo"/>
        <c:txPr>
          <a:bodyPr rot="-60000000" spcFirstLastPara="0" vertOverflow="ellipsis" vert="horz" wrap="square" anchor="ctr" anchorCtr="1"/>
          <a:lstStyle/>
          <a:p>
            <a:pPr>
              <a:defRPr lang="zh-CN" sz="1000" b="0" i="0" u="none" strike="noStrike" kern="1200" baseline="0">
                <a:solidFill>
                  <a:schemeClr val="tx1"/>
                </a:solidFill>
                <a:latin typeface="+mn-lt"/>
                <a:ea typeface="+mn-ea"/>
                <a:cs typeface="+mn-cs"/>
              </a:defRPr>
            </a:pPr>
            <a:endParaRPr lang="zh-CN"/>
          </a:p>
        </c:txPr>
        <c:crossAx val="212831616"/>
        <c:crosses val="autoZero"/>
        <c:auto val="1"/>
        <c:lblAlgn val="ctr"/>
        <c:lblOffset val="100"/>
        <c:noMultiLvlLbl val="0"/>
      </c:catAx>
      <c:valAx>
        <c:axId val="212831616"/>
        <c:scaling>
          <c:orientation val="minMax"/>
        </c:scaling>
        <c:delete val="0"/>
        <c:axPos val="l"/>
        <c:numFmt formatCode="General" sourceLinked="1"/>
        <c:majorTickMark val="out"/>
        <c:minorTickMark val="none"/>
        <c:tickLblPos val="nextTo"/>
        <c:txPr>
          <a:bodyPr rot="-60000000" spcFirstLastPara="0" vertOverflow="ellipsis" vert="horz" wrap="square" anchor="ctr" anchorCtr="1"/>
          <a:lstStyle/>
          <a:p>
            <a:pPr>
              <a:defRPr lang="zh-CN" sz="1000" b="0" i="0" u="none" strike="noStrike" kern="1200" baseline="0">
                <a:solidFill>
                  <a:schemeClr val="tx1"/>
                </a:solidFill>
                <a:latin typeface="+mn-lt"/>
                <a:ea typeface="+mn-ea"/>
                <a:cs typeface="+mn-cs"/>
              </a:defRPr>
            </a:pPr>
            <a:endParaRPr lang="zh-CN"/>
          </a:p>
        </c:txPr>
        <c:crossAx val="212605568"/>
        <c:crosses val="autoZero"/>
        <c:crossBetween val="between"/>
      </c:valAx>
    </c:plotArea>
    <c:plotVisOnly val="1"/>
    <c:dispBlanksAs val="gap"/>
    <c:showDLblsOverMax val="0"/>
  </c:chart>
  <c:txPr>
    <a:bodyPr/>
    <a:lstStyle/>
    <a:p>
      <a:pPr>
        <a:defRPr lang="zh-CN"/>
      </a:pPr>
      <a:endParaRPr lang="zh-CN"/>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9"/>
    </mc:Choice>
    <mc:Fallback>
      <c:style val="9"/>
    </mc:Fallback>
  </mc:AlternateContent>
  <c:chart>
    <c:autoTitleDeleted val="1"/>
    <c:plotArea>
      <c:layout>
        <c:manualLayout>
          <c:layoutTarget val="inner"/>
          <c:xMode val="edge"/>
          <c:yMode val="edge"/>
          <c:x val="0.14893014532776799"/>
          <c:y val="6.2233057357517801E-2"/>
          <c:w val="0.85106985467223195"/>
          <c:h val="0.89814814814814803"/>
        </c:manualLayout>
      </c:layout>
      <c:barChart>
        <c:barDir val="bar"/>
        <c:grouping val="clustered"/>
        <c:varyColors val="0"/>
        <c:ser>
          <c:idx val="0"/>
          <c:order val="0"/>
          <c:invertIfNegative val="0"/>
          <c:dLbls>
            <c:spPr>
              <a:noFill/>
              <a:ln>
                <a:noFill/>
              </a:ln>
              <a:effectLst/>
            </c:spPr>
            <c:txPr>
              <a:bodyPr rot="0" spcFirstLastPara="0" vertOverflow="ellipsis" vert="horz" wrap="square" lIns="38100" tIns="19050" rIns="38100" bIns="19050" anchor="ctr" anchorCtr="1"/>
              <a:lstStyle/>
              <a:p>
                <a:pPr>
                  <a:defRPr lang="zh-CN" sz="1800" b="0" i="0" u="none" strike="noStrike" kern="1200" baseline="0">
                    <a:solidFill>
                      <a:schemeClr val="tx1"/>
                    </a:solidFill>
                    <a:latin typeface="+mn-lt"/>
                    <a:ea typeface="+mn-ea"/>
                    <a:cs typeface="+mn-cs"/>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Sheet1!$A$26:$D$26</c:f>
              <c:strCache>
                <c:ptCount val="4"/>
                <c:pt idx="0">
                  <c:v>2003年</c:v>
                </c:pt>
                <c:pt idx="1">
                  <c:v>2004年</c:v>
                </c:pt>
                <c:pt idx="2">
                  <c:v>2006年</c:v>
                </c:pt>
                <c:pt idx="3">
                  <c:v>2009年</c:v>
                </c:pt>
              </c:strCache>
            </c:strRef>
          </c:cat>
          <c:val>
            <c:numRef>
              <c:f>Sheet1!$A$27:$D$27</c:f>
              <c:numCache>
                <c:formatCode>0%</c:formatCode>
                <c:ptCount val="4"/>
                <c:pt idx="0" formatCode="0.00%">
                  <c:v>0.129</c:v>
                </c:pt>
                <c:pt idx="1">
                  <c:v>0.44</c:v>
                </c:pt>
                <c:pt idx="2" formatCode="0.00%">
                  <c:v>0.53879999999999995</c:v>
                </c:pt>
                <c:pt idx="3">
                  <c:v>0.7</c:v>
                </c:pt>
              </c:numCache>
            </c:numRef>
          </c:val>
          <c:extLst>
            <c:ext xmlns:c16="http://schemas.microsoft.com/office/drawing/2014/chart" uri="{C3380CC4-5D6E-409C-BE32-E72D297353CC}">
              <c16:uniqueId val="{00000000-8795-C54D-AC31-79D017CE041A}"/>
            </c:ext>
          </c:extLst>
        </c:ser>
        <c:dLbls>
          <c:showLegendKey val="0"/>
          <c:showVal val="1"/>
          <c:showCatName val="0"/>
          <c:showSerName val="0"/>
          <c:showPercent val="0"/>
          <c:showBubbleSize val="0"/>
        </c:dLbls>
        <c:gapWidth val="150"/>
        <c:axId val="213976576"/>
        <c:axId val="213978112"/>
      </c:barChart>
      <c:catAx>
        <c:axId val="213976576"/>
        <c:scaling>
          <c:orientation val="minMax"/>
        </c:scaling>
        <c:delete val="0"/>
        <c:axPos val="l"/>
        <c:numFmt formatCode="General" sourceLinked="1"/>
        <c:majorTickMark val="none"/>
        <c:minorTickMark val="none"/>
        <c:tickLblPos val="nextTo"/>
        <c:txPr>
          <a:bodyPr rot="-60000000" spcFirstLastPara="0" vertOverflow="ellipsis" vert="horz" wrap="square" anchor="ctr" anchorCtr="1"/>
          <a:lstStyle/>
          <a:p>
            <a:pPr>
              <a:defRPr lang="zh-CN" sz="1800" b="0" i="0" u="none" strike="noStrike" kern="1200" baseline="0">
                <a:solidFill>
                  <a:schemeClr val="tx1"/>
                </a:solidFill>
                <a:latin typeface="+mn-lt"/>
                <a:ea typeface="+mn-ea"/>
                <a:cs typeface="+mn-cs"/>
              </a:defRPr>
            </a:pPr>
            <a:endParaRPr lang="zh-CN"/>
          </a:p>
        </c:txPr>
        <c:crossAx val="213978112"/>
        <c:crosses val="autoZero"/>
        <c:auto val="1"/>
        <c:lblAlgn val="ctr"/>
        <c:lblOffset val="100"/>
        <c:noMultiLvlLbl val="0"/>
      </c:catAx>
      <c:valAx>
        <c:axId val="213978112"/>
        <c:scaling>
          <c:orientation val="minMax"/>
        </c:scaling>
        <c:delete val="1"/>
        <c:axPos val="b"/>
        <c:numFmt formatCode="0.00%" sourceLinked="1"/>
        <c:majorTickMark val="out"/>
        <c:minorTickMark val="none"/>
        <c:tickLblPos val="nextTo"/>
        <c:crossAx val="213976576"/>
        <c:crosses val="autoZero"/>
        <c:crossBetween val="between"/>
      </c:valAx>
      <c:spPr>
        <a:noFill/>
        <a:ln>
          <a:noFill/>
        </a:ln>
        <a:effectLst/>
      </c:spPr>
    </c:plotArea>
    <c:plotVisOnly val="1"/>
    <c:dispBlanksAs val="gap"/>
    <c:showDLblsOverMax val="0"/>
  </c:chart>
  <c:txPr>
    <a:bodyPr/>
    <a:lstStyle/>
    <a:p>
      <a:pPr>
        <a:defRPr lang="zh-CN" sz="1800"/>
      </a:pPr>
      <a:endParaRPr lang="zh-CN"/>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3#1">
  <dgm:title val=""/>
  <dgm:desc val=""/>
  <dgm:catLst>
    <dgm:cat type="colorful" pri="10300"/>
  </dgm:catLst>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1">
  <dgm:title val=""/>
  <dgm:desc val=""/>
  <dgm:catLst>
    <dgm:cat type="mainScheme" pri="10100"/>
  </dgm:catLst>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2#1">
  <dgm:title val=""/>
  <dgm:desc val=""/>
  <dgm:catLst>
    <dgm:cat type="mainScheme" pri="10200"/>
  </dgm:catLst>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E6660B4E-B257-4441-B535-1FB55C019707}" type="doc">
      <dgm:prSet loTypeId="urn:microsoft.com/office/officeart/2005/8/layout/arrow2#1" loCatId="process" qsTypeId="urn:microsoft.com/office/officeart/2005/8/quickstyle/3d2#1" qsCatId="3D" csTypeId="urn:microsoft.com/office/officeart/2005/8/colors/colorful3#1" csCatId="colorful" phldr="1"/>
      <dgm:spPr/>
    </dgm:pt>
    <dgm:pt modelId="{29588494-70E3-4DA4-AA6C-FFE58A76E5BD}">
      <dgm:prSet phldrT="[文本]" custT="1"/>
      <dgm:spPr/>
      <dgm:t>
        <a:bodyPr/>
        <a:lstStyle/>
        <a:p>
          <a:r>
            <a:rPr lang="zh-CN" altLang="en-US" sz="2800" kern="1200" dirty="0">
              <a:hlinkClick xmlns:r="http://schemas.openxmlformats.org/officeDocument/2006/relationships" r:id="" action="ppaction://noaction"/>
            </a:rPr>
            <a:t>简易的办学点</a:t>
          </a:r>
          <a:endParaRPr lang="en-US" altLang="zh-CN" sz="2800" kern="1200" dirty="0"/>
        </a:p>
        <a:p>
          <a:r>
            <a:rPr lang="en-US" altLang="zh-CN" sz="2400" kern="1200" dirty="0">
              <a:solidFill>
                <a:schemeClr val="tx1"/>
              </a:solidFill>
              <a:latin typeface="+mn-lt"/>
              <a:ea typeface="+mn-ea"/>
              <a:cs typeface="+mn-cs"/>
            </a:rPr>
            <a:t>Basic infrastructure</a:t>
          </a:r>
          <a:endParaRPr lang="zh-CN" altLang="en-US" sz="2400" kern="1200" dirty="0">
            <a:solidFill>
              <a:schemeClr val="tx1"/>
            </a:solidFill>
            <a:latin typeface="+mn-lt"/>
            <a:ea typeface="+mn-ea"/>
            <a:cs typeface="+mn-cs"/>
          </a:endParaRPr>
        </a:p>
      </dgm:t>
    </dgm:pt>
    <dgm:pt modelId="{8B25D218-061A-4F38-A73A-B77C2706E3D3}" type="parTrans" cxnId="{17799CB3-24AB-459C-BA43-096DD0A487DA}">
      <dgm:prSet/>
      <dgm:spPr/>
      <dgm:t>
        <a:bodyPr/>
        <a:lstStyle/>
        <a:p>
          <a:endParaRPr lang="zh-CN" altLang="en-US"/>
        </a:p>
      </dgm:t>
    </dgm:pt>
    <dgm:pt modelId="{E829B431-72D1-4567-92A1-A0FEB74C5473}" type="sibTrans" cxnId="{17799CB3-24AB-459C-BA43-096DD0A487DA}">
      <dgm:prSet/>
      <dgm:spPr/>
      <dgm:t>
        <a:bodyPr/>
        <a:lstStyle/>
        <a:p>
          <a:endParaRPr lang="zh-CN" altLang="en-US"/>
        </a:p>
      </dgm:t>
    </dgm:pt>
    <dgm:pt modelId="{63EEA2A5-8F03-41D1-81D5-B00EEBB21868}">
      <dgm:prSet phldrT="[文本]" custT="1"/>
      <dgm:spPr/>
      <dgm:t>
        <a:bodyPr/>
        <a:lstStyle/>
        <a:p>
          <a:r>
            <a:rPr lang="zh-CN" altLang="en-US" sz="2800" dirty="0">
              <a:hlinkClick xmlns:r="http://schemas.openxmlformats.org/officeDocument/2006/relationships" r:id="" action="ppaction://noaction"/>
            </a:rPr>
            <a:t>民工子女学校</a:t>
          </a:r>
          <a:endParaRPr lang="en-US" altLang="zh-CN" sz="2800" dirty="0"/>
        </a:p>
        <a:p>
          <a:r>
            <a:rPr lang="en-US" sz="2800" dirty="0"/>
            <a:t>Migrant children's school </a:t>
          </a:r>
          <a:endParaRPr lang="zh-CN" altLang="en-US" sz="2800" dirty="0"/>
        </a:p>
      </dgm:t>
    </dgm:pt>
    <dgm:pt modelId="{F01F4EBF-FE7E-4DCD-AD18-6BB987C42814}" type="parTrans" cxnId="{A5AB63F8-118A-4948-A8A4-F1BCAEAA81E7}">
      <dgm:prSet/>
      <dgm:spPr/>
      <dgm:t>
        <a:bodyPr/>
        <a:lstStyle/>
        <a:p>
          <a:endParaRPr lang="zh-CN" altLang="en-US"/>
        </a:p>
      </dgm:t>
    </dgm:pt>
    <dgm:pt modelId="{DCD1DE79-C173-4B73-93F3-30B00F9F0B1C}" type="sibTrans" cxnId="{A5AB63F8-118A-4948-A8A4-F1BCAEAA81E7}">
      <dgm:prSet/>
      <dgm:spPr/>
      <dgm:t>
        <a:bodyPr/>
        <a:lstStyle/>
        <a:p>
          <a:endParaRPr lang="zh-CN" altLang="en-US"/>
        </a:p>
      </dgm:t>
    </dgm:pt>
    <dgm:pt modelId="{48B925FC-2AEC-4A1A-AFB2-695C60A871BE}">
      <dgm:prSet phldrT="[文本]" custT="1"/>
      <dgm:spPr/>
      <dgm:t>
        <a:bodyPr/>
        <a:lstStyle/>
        <a:p>
          <a:r>
            <a:rPr lang="zh-CN" altLang="en-US" sz="2800" dirty="0">
              <a:hlinkClick xmlns:r="http://schemas.openxmlformats.org/officeDocument/2006/relationships" r:id="" action="ppaction://noaction"/>
            </a:rPr>
            <a:t>随迁子女学校</a:t>
          </a:r>
          <a:endParaRPr lang="en-US" altLang="zh-CN" sz="2800" dirty="0"/>
        </a:p>
        <a:p>
          <a:r>
            <a:rPr lang="en-US" sz="2800" dirty="0"/>
            <a:t>Follow your parents' children's school </a:t>
          </a:r>
          <a:endParaRPr lang="zh-CN" altLang="en-US" sz="2800" dirty="0"/>
        </a:p>
      </dgm:t>
    </dgm:pt>
    <dgm:pt modelId="{935B48E7-399E-4E8F-BC03-C5F0C55DF5A7}" type="parTrans" cxnId="{3585F63B-E51B-4E5D-B978-12B1101D1BA0}">
      <dgm:prSet/>
      <dgm:spPr/>
      <dgm:t>
        <a:bodyPr/>
        <a:lstStyle/>
        <a:p>
          <a:endParaRPr lang="zh-CN" altLang="en-US"/>
        </a:p>
      </dgm:t>
    </dgm:pt>
    <dgm:pt modelId="{E7476E4A-E212-4BA2-8168-69BE0C2710D7}" type="sibTrans" cxnId="{3585F63B-E51B-4E5D-B978-12B1101D1BA0}">
      <dgm:prSet/>
      <dgm:spPr/>
      <dgm:t>
        <a:bodyPr/>
        <a:lstStyle/>
        <a:p>
          <a:endParaRPr lang="zh-CN" altLang="en-US"/>
        </a:p>
      </dgm:t>
    </dgm:pt>
    <dgm:pt modelId="{71498076-9994-4B02-BCBB-12AFA4326A2E}" type="pres">
      <dgm:prSet presAssocID="{E6660B4E-B257-4441-B535-1FB55C019707}" presName="arrowDiagram" presStyleCnt="0">
        <dgm:presLayoutVars>
          <dgm:chMax val="5"/>
          <dgm:dir/>
          <dgm:resizeHandles val="exact"/>
        </dgm:presLayoutVars>
      </dgm:prSet>
      <dgm:spPr/>
    </dgm:pt>
    <dgm:pt modelId="{3AED8ECD-EF23-4B7F-A661-0601B1F1C8C0}" type="pres">
      <dgm:prSet presAssocID="{E6660B4E-B257-4441-B535-1FB55C019707}" presName="arrow" presStyleLbl="bgShp" presStyleIdx="0" presStyleCnt="1" custLinFactNeighborX="227" custLinFactNeighborY="-24132"/>
      <dgm:spPr/>
    </dgm:pt>
    <dgm:pt modelId="{0033479A-B022-4DF4-ACD3-7F27D2597326}" type="pres">
      <dgm:prSet presAssocID="{E6660B4E-B257-4441-B535-1FB55C019707}" presName="arrowDiagram3" presStyleCnt="0"/>
      <dgm:spPr/>
    </dgm:pt>
    <dgm:pt modelId="{71A7DDB6-A4BC-4988-BB82-0979A1E06963}" type="pres">
      <dgm:prSet presAssocID="{29588494-70E3-4DA4-AA6C-FFE58A76E5BD}" presName="bullet3a" presStyleLbl="node1" presStyleIdx="0" presStyleCnt="3"/>
      <dgm:spPr/>
    </dgm:pt>
    <dgm:pt modelId="{59FFCDD4-06A3-4A02-956F-89663A8195B7}" type="pres">
      <dgm:prSet presAssocID="{29588494-70E3-4DA4-AA6C-FFE58A76E5BD}" presName="textBox3a" presStyleLbl="revTx" presStyleIdx="0" presStyleCnt="3" custScaleX="163227" custScaleY="70923" custLinFactNeighborX="-4689" custLinFactNeighborY="7716">
        <dgm:presLayoutVars>
          <dgm:bulletEnabled val="1"/>
        </dgm:presLayoutVars>
      </dgm:prSet>
      <dgm:spPr/>
    </dgm:pt>
    <dgm:pt modelId="{25C6B549-7CE3-451D-A9B0-2DF58E4E99CB}" type="pres">
      <dgm:prSet presAssocID="{63EEA2A5-8F03-41D1-81D5-B00EEBB21868}" presName="bullet3b" presStyleLbl="node1" presStyleIdx="1" presStyleCnt="3"/>
      <dgm:spPr/>
    </dgm:pt>
    <dgm:pt modelId="{71C41566-AB1D-4D99-BC78-505D04646D1A}" type="pres">
      <dgm:prSet presAssocID="{63EEA2A5-8F03-41D1-81D5-B00EEBB21868}" presName="textBox3b" presStyleLbl="revTx" presStyleIdx="1" presStyleCnt="3" custScaleX="157204" custScaleY="84554" custLinFactNeighborX="10619" custLinFactNeighborY="1529">
        <dgm:presLayoutVars>
          <dgm:bulletEnabled val="1"/>
        </dgm:presLayoutVars>
      </dgm:prSet>
      <dgm:spPr/>
    </dgm:pt>
    <dgm:pt modelId="{71440C8F-6851-405B-AB81-12A01AD8E890}" type="pres">
      <dgm:prSet presAssocID="{48B925FC-2AEC-4A1A-AFB2-695C60A871BE}" presName="bullet3c" presStyleLbl="node1" presStyleIdx="2" presStyleCnt="3"/>
      <dgm:spPr/>
    </dgm:pt>
    <dgm:pt modelId="{785A0CD2-FE6F-4CF3-82F4-8805621F99DC}" type="pres">
      <dgm:prSet presAssocID="{48B925FC-2AEC-4A1A-AFB2-695C60A871BE}" presName="textBox3c" presStyleLbl="revTx" presStyleIdx="2" presStyleCnt="3" custScaleX="203913" custScaleY="67756" custLinFactNeighborX="38839" custLinFactNeighborY="-5367">
        <dgm:presLayoutVars>
          <dgm:bulletEnabled val="1"/>
        </dgm:presLayoutVars>
      </dgm:prSet>
      <dgm:spPr/>
    </dgm:pt>
  </dgm:ptLst>
  <dgm:cxnLst>
    <dgm:cxn modelId="{E9861A13-8593-4247-982E-F0F73D9E2AB4}" type="presOf" srcId="{29588494-70E3-4DA4-AA6C-FFE58A76E5BD}" destId="{59FFCDD4-06A3-4A02-956F-89663A8195B7}" srcOrd="0" destOrd="0" presId="urn:microsoft.com/office/officeart/2005/8/layout/arrow2#1"/>
    <dgm:cxn modelId="{5D5B5B2A-882E-4FAE-B07C-016629664D42}" type="presOf" srcId="{E6660B4E-B257-4441-B535-1FB55C019707}" destId="{71498076-9994-4B02-BCBB-12AFA4326A2E}" srcOrd="0" destOrd="0" presId="urn:microsoft.com/office/officeart/2005/8/layout/arrow2#1"/>
    <dgm:cxn modelId="{1E95723A-DEFB-4DD8-927B-D61A22795613}" type="presOf" srcId="{63EEA2A5-8F03-41D1-81D5-B00EEBB21868}" destId="{71C41566-AB1D-4D99-BC78-505D04646D1A}" srcOrd="0" destOrd="0" presId="urn:microsoft.com/office/officeart/2005/8/layout/arrow2#1"/>
    <dgm:cxn modelId="{3585F63B-E51B-4E5D-B978-12B1101D1BA0}" srcId="{E6660B4E-B257-4441-B535-1FB55C019707}" destId="{48B925FC-2AEC-4A1A-AFB2-695C60A871BE}" srcOrd="2" destOrd="0" parTransId="{935B48E7-399E-4E8F-BC03-C5F0C55DF5A7}" sibTransId="{E7476E4A-E212-4BA2-8168-69BE0C2710D7}"/>
    <dgm:cxn modelId="{E4C7226E-124F-4F77-AF7F-0CB5EECB3810}" type="presOf" srcId="{48B925FC-2AEC-4A1A-AFB2-695C60A871BE}" destId="{785A0CD2-FE6F-4CF3-82F4-8805621F99DC}" srcOrd="0" destOrd="0" presId="urn:microsoft.com/office/officeart/2005/8/layout/arrow2#1"/>
    <dgm:cxn modelId="{17799CB3-24AB-459C-BA43-096DD0A487DA}" srcId="{E6660B4E-B257-4441-B535-1FB55C019707}" destId="{29588494-70E3-4DA4-AA6C-FFE58A76E5BD}" srcOrd="0" destOrd="0" parTransId="{8B25D218-061A-4F38-A73A-B77C2706E3D3}" sibTransId="{E829B431-72D1-4567-92A1-A0FEB74C5473}"/>
    <dgm:cxn modelId="{A5AB63F8-118A-4948-A8A4-F1BCAEAA81E7}" srcId="{E6660B4E-B257-4441-B535-1FB55C019707}" destId="{63EEA2A5-8F03-41D1-81D5-B00EEBB21868}" srcOrd="1" destOrd="0" parTransId="{F01F4EBF-FE7E-4DCD-AD18-6BB987C42814}" sibTransId="{DCD1DE79-C173-4B73-93F3-30B00F9F0B1C}"/>
    <dgm:cxn modelId="{27F739C0-965C-4ED1-A61F-90B04505D223}" type="presParOf" srcId="{71498076-9994-4B02-BCBB-12AFA4326A2E}" destId="{3AED8ECD-EF23-4B7F-A661-0601B1F1C8C0}" srcOrd="0" destOrd="0" presId="urn:microsoft.com/office/officeart/2005/8/layout/arrow2#1"/>
    <dgm:cxn modelId="{9E2272B0-49B9-4699-8C34-E57DCFD2EF31}" type="presParOf" srcId="{71498076-9994-4B02-BCBB-12AFA4326A2E}" destId="{0033479A-B022-4DF4-ACD3-7F27D2597326}" srcOrd="1" destOrd="0" presId="urn:microsoft.com/office/officeart/2005/8/layout/arrow2#1"/>
    <dgm:cxn modelId="{202EADC4-578D-4C66-9AE9-D0360E86F152}" type="presParOf" srcId="{0033479A-B022-4DF4-ACD3-7F27D2597326}" destId="{71A7DDB6-A4BC-4988-BB82-0979A1E06963}" srcOrd="0" destOrd="0" presId="urn:microsoft.com/office/officeart/2005/8/layout/arrow2#1"/>
    <dgm:cxn modelId="{04C2E104-DDD1-4EE5-B817-4261EF463AF0}" type="presParOf" srcId="{0033479A-B022-4DF4-ACD3-7F27D2597326}" destId="{59FFCDD4-06A3-4A02-956F-89663A8195B7}" srcOrd="1" destOrd="0" presId="urn:microsoft.com/office/officeart/2005/8/layout/arrow2#1"/>
    <dgm:cxn modelId="{947021D8-5054-45E0-AFA6-3D7623A4B698}" type="presParOf" srcId="{0033479A-B022-4DF4-ACD3-7F27D2597326}" destId="{25C6B549-7CE3-451D-A9B0-2DF58E4E99CB}" srcOrd="2" destOrd="0" presId="urn:microsoft.com/office/officeart/2005/8/layout/arrow2#1"/>
    <dgm:cxn modelId="{6A73590F-9059-4F8F-BA6B-0E878A608D96}" type="presParOf" srcId="{0033479A-B022-4DF4-ACD3-7F27D2597326}" destId="{71C41566-AB1D-4D99-BC78-505D04646D1A}" srcOrd="3" destOrd="0" presId="urn:microsoft.com/office/officeart/2005/8/layout/arrow2#1"/>
    <dgm:cxn modelId="{613BEBB6-3B82-4DC3-AC8E-938016B00851}" type="presParOf" srcId="{0033479A-B022-4DF4-ACD3-7F27D2597326}" destId="{71440C8F-6851-405B-AB81-12A01AD8E890}" srcOrd="4" destOrd="0" presId="urn:microsoft.com/office/officeart/2005/8/layout/arrow2#1"/>
    <dgm:cxn modelId="{BC5F5435-53B4-4C08-936F-D9D0B4D8FA1B}" type="presParOf" srcId="{0033479A-B022-4DF4-ACD3-7F27D2597326}" destId="{785A0CD2-FE6F-4CF3-82F4-8805621F99DC}" srcOrd="5" destOrd="0" presId="urn:microsoft.com/office/officeart/2005/8/layout/arrow2#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71BFDA3-3173-409B-A2C7-815730E7DFCB}" type="doc">
      <dgm:prSet loTypeId="urn:microsoft.com/office/officeart/2005/8/layout/list1#1" loCatId="list" qsTypeId="urn:microsoft.com/office/officeart/2005/8/quickstyle/3d2#2" qsCatId="3D" csTypeId="urn:microsoft.com/office/officeart/2005/8/colors/accent0_1#1" csCatId="mainScheme" phldr="1"/>
      <dgm:spPr/>
      <dgm:t>
        <a:bodyPr/>
        <a:lstStyle/>
        <a:p>
          <a:endParaRPr lang="zh-CN" altLang="en-US"/>
        </a:p>
      </dgm:t>
    </dgm:pt>
    <dgm:pt modelId="{840792D1-E1F4-45CB-86CB-57682D394816}">
      <dgm:prSet phldrT="[文本]" custT="1"/>
      <dgm:spPr/>
      <dgm:t>
        <a:bodyPr/>
        <a:lstStyle/>
        <a:p>
          <a:r>
            <a:rPr lang="zh-CN" altLang="zh-CN" sz="2400" dirty="0"/>
            <a:t>条件不达标而被关闭</a:t>
          </a:r>
          <a:r>
            <a:rPr lang="en-US" altLang="zh-CN" sz="2400" dirty="0"/>
            <a:t>(</a:t>
          </a:r>
          <a:r>
            <a:rPr lang="zh-CN" altLang="zh-CN" sz="2400" dirty="0"/>
            <a:t>青浦区转（纳）民前</a:t>
          </a:r>
          <a:r>
            <a:rPr lang="en-US" altLang="zh-CN" sz="2400" dirty="0"/>
            <a:t>37--29</a:t>
          </a:r>
          <a:r>
            <a:rPr lang="zh-CN" altLang="zh-CN" sz="2400" dirty="0"/>
            <a:t>所</a:t>
          </a:r>
          <a:r>
            <a:rPr lang="en-US" altLang="zh-CN" sz="2400" dirty="0"/>
            <a:t>)</a:t>
          </a:r>
        </a:p>
        <a:p>
          <a:r>
            <a:rPr lang="en-US" sz="2400" dirty="0"/>
            <a:t>The conditions are not up to standard and are closed (the </a:t>
          </a:r>
          <a:r>
            <a:rPr lang="en-US" sz="2400" dirty="0" err="1"/>
            <a:t>qingpu</a:t>
          </a:r>
          <a:r>
            <a:rPr lang="en-US" sz="2400" dirty="0"/>
            <a:t> district is transferred to the people 37 to 29). </a:t>
          </a:r>
          <a:endParaRPr lang="zh-CN" altLang="en-US" sz="2400" dirty="0"/>
        </a:p>
      </dgm:t>
    </dgm:pt>
    <dgm:pt modelId="{4F7A113F-A260-493F-B3E4-14D16F53CFC8}" type="sibTrans" cxnId="{5E17AF26-1F80-482D-AEAA-75047DA145E6}">
      <dgm:prSet/>
      <dgm:spPr/>
      <dgm:t>
        <a:bodyPr/>
        <a:lstStyle/>
        <a:p>
          <a:endParaRPr lang="zh-CN" altLang="en-US"/>
        </a:p>
      </dgm:t>
    </dgm:pt>
    <dgm:pt modelId="{2AF90EB9-38E2-4B6A-B34E-5DAC812D6873}" type="parTrans" cxnId="{5E17AF26-1F80-482D-AEAA-75047DA145E6}">
      <dgm:prSet/>
      <dgm:spPr/>
      <dgm:t>
        <a:bodyPr/>
        <a:lstStyle/>
        <a:p>
          <a:endParaRPr lang="zh-CN" altLang="en-US"/>
        </a:p>
      </dgm:t>
    </dgm:pt>
    <dgm:pt modelId="{48C42A46-04F7-4451-852C-F0D9D8434771}">
      <dgm:prSet phldrT="[文本]" custT="1"/>
      <dgm:spPr/>
      <dgm:t>
        <a:bodyPr/>
        <a:lstStyle/>
        <a:p>
          <a:r>
            <a:rPr lang="zh-CN" altLang="en-US" sz="2400" dirty="0"/>
            <a:t>上海市政府统一管理办学</a:t>
          </a:r>
          <a:r>
            <a:rPr lang="en-US" altLang="zh-CN" sz="2400" dirty="0"/>
            <a:t>\</a:t>
          </a:r>
          <a:r>
            <a:rPr lang="zh-CN" altLang="en-US" sz="2400" dirty="0"/>
            <a:t>生均拨经费。</a:t>
          </a:r>
          <a:endParaRPr lang="en-US" altLang="zh-CN" sz="2400" dirty="0"/>
        </a:p>
        <a:p>
          <a:r>
            <a:rPr lang="en-US" sz="2400" dirty="0"/>
            <a:t>The Shanghai municipal government unified management of running schools and funds </a:t>
          </a:r>
          <a:endParaRPr lang="zh-CN" altLang="en-US" sz="2400" dirty="0"/>
        </a:p>
      </dgm:t>
    </dgm:pt>
    <dgm:pt modelId="{2877863C-89CE-4010-B9AE-62438F162671}" type="sibTrans" cxnId="{3C2B45D2-AD95-4FE0-B24D-09BB771789B9}">
      <dgm:prSet/>
      <dgm:spPr/>
      <dgm:t>
        <a:bodyPr/>
        <a:lstStyle/>
        <a:p>
          <a:endParaRPr lang="zh-CN" altLang="en-US"/>
        </a:p>
      </dgm:t>
    </dgm:pt>
    <dgm:pt modelId="{18D62CBA-6527-44BF-88FD-82A924C55319}" type="parTrans" cxnId="{3C2B45D2-AD95-4FE0-B24D-09BB771789B9}">
      <dgm:prSet/>
      <dgm:spPr/>
      <dgm:t>
        <a:bodyPr/>
        <a:lstStyle/>
        <a:p>
          <a:endParaRPr lang="zh-CN" altLang="en-US"/>
        </a:p>
      </dgm:t>
    </dgm:pt>
    <dgm:pt modelId="{3B7A85DA-FD8B-4947-9075-9B4D39C64558}">
      <dgm:prSet custT="1"/>
      <dgm:spPr/>
      <dgm:t>
        <a:bodyPr/>
        <a:lstStyle/>
        <a:p>
          <a:r>
            <a:rPr lang="zh-CN" altLang="zh-CN" sz="2000" dirty="0"/>
            <a:t>法人还是这些学校原来的举办者或者购买者，校长一般是举办者本人或者被举办者或购买者雇佣过来的公办学校校长或者老师</a:t>
          </a:r>
          <a:r>
            <a:rPr lang="en-US" altLang="zh-CN" sz="2000" dirty="0"/>
            <a:t>.</a:t>
          </a:r>
          <a:endParaRPr lang="zh-CN" altLang="en-US" sz="2000" dirty="0"/>
        </a:p>
      </dgm:t>
    </dgm:pt>
    <dgm:pt modelId="{223E1046-654C-4847-A43F-9E73392F9FD7}" type="parTrans" cxnId="{08C3175E-AE00-4F10-87B0-48EB811E3EE5}">
      <dgm:prSet/>
      <dgm:spPr/>
      <dgm:t>
        <a:bodyPr/>
        <a:lstStyle/>
        <a:p>
          <a:endParaRPr lang="zh-CN" altLang="en-US"/>
        </a:p>
      </dgm:t>
    </dgm:pt>
    <dgm:pt modelId="{AAD2B11D-CE6E-4E0A-8E96-3C170A207DD9}" type="sibTrans" cxnId="{08C3175E-AE00-4F10-87B0-48EB811E3EE5}">
      <dgm:prSet/>
      <dgm:spPr/>
      <dgm:t>
        <a:bodyPr/>
        <a:lstStyle/>
        <a:p>
          <a:endParaRPr lang="zh-CN" altLang="en-US"/>
        </a:p>
      </dgm:t>
    </dgm:pt>
    <dgm:pt modelId="{090A19CA-BF84-4B93-BA59-6A5DFEA98D67}">
      <dgm:prSet custT="1"/>
      <dgm:spPr/>
      <dgm:t>
        <a:bodyPr/>
        <a:lstStyle/>
        <a:p>
          <a:r>
            <a:rPr lang="zh-CN" altLang="en-US" sz="2400" dirty="0"/>
            <a:t>纳民的方式：</a:t>
          </a:r>
          <a:endParaRPr lang="en-US" altLang="zh-CN" sz="2400" dirty="0"/>
        </a:p>
        <a:p>
          <a:r>
            <a:rPr lang="en-US" sz="2400" dirty="0"/>
            <a:t>Mode of transformation </a:t>
          </a:r>
          <a:endParaRPr lang="en-US" altLang="zh-CN" sz="2400" dirty="0"/>
        </a:p>
      </dgm:t>
    </dgm:pt>
    <dgm:pt modelId="{3DDCE74F-EEAF-470F-8360-5EEE8ACC25A1}" type="parTrans" cxnId="{D3975A59-6549-490C-B1A1-5DE2ABC4F1FD}">
      <dgm:prSet/>
      <dgm:spPr/>
      <dgm:t>
        <a:bodyPr/>
        <a:lstStyle/>
        <a:p>
          <a:endParaRPr lang="zh-CN" altLang="en-US"/>
        </a:p>
      </dgm:t>
    </dgm:pt>
    <dgm:pt modelId="{585553BB-1FB5-42F1-B882-E22B143B6475}" type="sibTrans" cxnId="{D3975A59-6549-490C-B1A1-5DE2ABC4F1FD}">
      <dgm:prSet/>
      <dgm:spPr/>
      <dgm:t>
        <a:bodyPr/>
        <a:lstStyle/>
        <a:p>
          <a:endParaRPr lang="zh-CN" altLang="en-US"/>
        </a:p>
      </dgm:t>
    </dgm:pt>
    <dgm:pt modelId="{0DB0247C-9391-4DE0-A41D-BCF418A945B6}">
      <dgm:prSet custT="1"/>
      <dgm:spPr/>
      <dgm:t>
        <a:bodyPr/>
        <a:lstStyle/>
        <a:p>
          <a:r>
            <a:rPr lang="zh-CN" altLang="zh-CN" sz="2000" dirty="0"/>
            <a:t>政府委托评估公司将学校资产折旧评估并收购，校长由学校所有人、法人或举办者变成雇佣为副校长来管理学校，书面法人是一些企业单位，实际法人也就是政府，校长是上海市教育局委派的，一般都是公办学校退休校长或者老师</a:t>
          </a:r>
          <a:r>
            <a:rPr lang="en-US" altLang="zh-CN" sz="2000" dirty="0"/>
            <a:t>.</a:t>
          </a:r>
          <a:endParaRPr lang="zh-CN" altLang="en-US" sz="2000" dirty="0"/>
        </a:p>
      </dgm:t>
    </dgm:pt>
    <dgm:pt modelId="{3355B236-CBA7-4980-AA40-5A5F6C331F10}" type="parTrans" cxnId="{B18AF223-F865-437D-BFE7-409D45DC53BD}">
      <dgm:prSet/>
      <dgm:spPr/>
      <dgm:t>
        <a:bodyPr/>
        <a:lstStyle/>
        <a:p>
          <a:endParaRPr lang="zh-CN" altLang="en-US"/>
        </a:p>
      </dgm:t>
    </dgm:pt>
    <dgm:pt modelId="{0E04EEEC-8D09-4D91-ACB6-82A65C4C92B7}" type="sibTrans" cxnId="{B18AF223-F865-437D-BFE7-409D45DC53BD}">
      <dgm:prSet/>
      <dgm:spPr/>
      <dgm:t>
        <a:bodyPr/>
        <a:lstStyle/>
        <a:p>
          <a:endParaRPr lang="zh-CN" altLang="en-US"/>
        </a:p>
      </dgm:t>
    </dgm:pt>
    <dgm:pt modelId="{204E7018-9CE2-428D-A34F-F09E811F55D7}" type="pres">
      <dgm:prSet presAssocID="{771BFDA3-3173-409B-A2C7-815730E7DFCB}" presName="linear" presStyleCnt="0">
        <dgm:presLayoutVars>
          <dgm:dir/>
          <dgm:animLvl val="lvl"/>
          <dgm:resizeHandles val="exact"/>
        </dgm:presLayoutVars>
      </dgm:prSet>
      <dgm:spPr/>
    </dgm:pt>
    <dgm:pt modelId="{3BFD4DC3-FB9E-4AB8-9CE7-FC86080B5717}" type="pres">
      <dgm:prSet presAssocID="{48C42A46-04F7-4451-852C-F0D9D8434771}" presName="parentLin" presStyleCnt="0"/>
      <dgm:spPr/>
    </dgm:pt>
    <dgm:pt modelId="{60C4DF41-23EC-44EA-B2AD-4137D03F9A13}" type="pres">
      <dgm:prSet presAssocID="{48C42A46-04F7-4451-852C-F0D9D8434771}" presName="parentLeftMargin" presStyleLbl="node1" presStyleIdx="0" presStyleCnt="3"/>
      <dgm:spPr/>
    </dgm:pt>
    <dgm:pt modelId="{6751C491-34AC-4861-9E6D-E6EA5FF359F7}" type="pres">
      <dgm:prSet presAssocID="{48C42A46-04F7-4451-852C-F0D9D8434771}" presName="parentText" presStyleLbl="node1" presStyleIdx="0" presStyleCnt="3" custScaleX="139380" custScaleY="79717" custLinFactY="-91659" custLinFactNeighborX="-5501" custLinFactNeighborY="-100000">
        <dgm:presLayoutVars>
          <dgm:chMax val="0"/>
          <dgm:bulletEnabled val="1"/>
        </dgm:presLayoutVars>
      </dgm:prSet>
      <dgm:spPr/>
    </dgm:pt>
    <dgm:pt modelId="{ABDBFDC2-439C-42D5-B6B3-58C36B3E9E6F}" type="pres">
      <dgm:prSet presAssocID="{48C42A46-04F7-4451-852C-F0D9D8434771}" presName="negativeSpace" presStyleCnt="0"/>
      <dgm:spPr/>
    </dgm:pt>
    <dgm:pt modelId="{FB07F53E-8937-4E8A-9045-64C0A8600F43}" type="pres">
      <dgm:prSet presAssocID="{48C42A46-04F7-4451-852C-F0D9D8434771}" presName="childText" presStyleLbl="conFgAcc1" presStyleIdx="0" presStyleCnt="3" custFlipVert="1" custScaleX="96085" custScaleY="28937">
        <dgm:presLayoutVars>
          <dgm:bulletEnabled val="1"/>
        </dgm:presLayoutVars>
      </dgm:prSet>
      <dgm:spPr/>
    </dgm:pt>
    <dgm:pt modelId="{04329897-EE8D-4B1C-AD4A-0D2A44D6F3DC}" type="pres">
      <dgm:prSet presAssocID="{2877863C-89CE-4010-B9AE-62438F162671}" presName="spaceBetweenRectangles" presStyleCnt="0"/>
      <dgm:spPr/>
    </dgm:pt>
    <dgm:pt modelId="{E44D1712-A1DD-4773-81E9-8E0E2E0450D5}" type="pres">
      <dgm:prSet presAssocID="{840792D1-E1F4-45CB-86CB-57682D394816}" presName="parentLin" presStyleCnt="0"/>
      <dgm:spPr/>
    </dgm:pt>
    <dgm:pt modelId="{F23A6929-5052-44F9-ADDC-C86982BC7C71}" type="pres">
      <dgm:prSet presAssocID="{840792D1-E1F4-45CB-86CB-57682D394816}" presName="parentLeftMargin" presStyleLbl="node1" presStyleIdx="0" presStyleCnt="3"/>
      <dgm:spPr/>
    </dgm:pt>
    <dgm:pt modelId="{87FABFB2-8BE7-4333-90A7-BAD3DA7BDBEA}" type="pres">
      <dgm:prSet presAssocID="{840792D1-E1F4-45CB-86CB-57682D394816}" presName="parentText" presStyleLbl="node1" presStyleIdx="1" presStyleCnt="3" custScaleX="142857" custScaleY="64342" custLinFactNeighborX="1077" custLinFactNeighborY="-9929">
        <dgm:presLayoutVars>
          <dgm:chMax val="0"/>
          <dgm:bulletEnabled val="1"/>
        </dgm:presLayoutVars>
      </dgm:prSet>
      <dgm:spPr/>
    </dgm:pt>
    <dgm:pt modelId="{1234223F-5A6B-4030-97F1-B82E0176F96D}" type="pres">
      <dgm:prSet presAssocID="{840792D1-E1F4-45CB-86CB-57682D394816}" presName="negativeSpace" presStyleCnt="0"/>
      <dgm:spPr/>
    </dgm:pt>
    <dgm:pt modelId="{8D14BA0A-4C25-4F46-967C-E0691F7F1B0B}" type="pres">
      <dgm:prSet presAssocID="{840792D1-E1F4-45CB-86CB-57682D394816}" presName="childText" presStyleLbl="conFgAcc1" presStyleIdx="1" presStyleCnt="3" custFlipVert="1" custScaleY="41992">
        <dgm:presLayoutVars>
          <dgm:bulletEnabled val="1"/>
        </dgm:presLayoutVars>
      </dgm:prSet>
      <dgm:spPr/>
    </dgm:pt>
    <dgm:pt modelId="{0C3D6518-3C2D-42CA-BBBC-55E4675C9CC0}" type="pres">
      <dgm:prSet presAssocID="{4F7A113F-A260-493F-B3E4-14D16F53CFC8}" presName="spaceBetweenRectangles" presStyleCnt="0"/>
      <dgm:spPr/>
    </dgm:pt>
    <dgm:pt modelId="{C331AA7B-C32A-49C8-B428-C4F892DCE342}" type="pres">
      <dgm:prSet presAssocID="{090A19CA-BF84-4B93-BA59-6A5DFEA98D67}" presName="parentLin" presStyleCnt="0"/>
      <dgm:spPr/>
    </dgm:pt>
    <dgm:pt modelId="{DB4E352B-F2F3-49E2-A4A5-435ED919361D}" type="pres">
      <dgm:prSet presAssocID="{090A19CA-BF84-4B93-BA59-6A5DFEA98D67}" presName="parentLeftMargin" presStyleLbl="node1" presStyleIdx="1" presStyleCnt="3"/>
      <dgm:spPr/>
    </dgm:pt>
    <dgm:pt modelId="{2876EB44-2E57-41DC-98AF-2B276C25D64F}" type="pres">
      <dgm:prSet presAssocID="{090A19CA-BF84-4B93-BA59-6A5DFEA98D67}" presName="parentText" presStyleLbl="node1" presStyleIdx="2" presStyleCnt="3" custFlipVert="0" custScaleX="142857" custScaleY="63356" custLinFactNeighborX="16870" custLinFactNeighborY="-13616">
        <dgm:presLayoutVars>
          <dgm:chMax val="0"/>
          <dgm:bulletEnabled val="1"/>
        </dgm:presLayoutVars>
      </dgm:prSet>
      <dgm:spPr/>
    </dgm:pt>
    <dgm:pt modelId="{642BD30D-17F9-49D5-A5A5-9054483EB1C8}" type="pres">
      <dgm:prSet presAssocID="{090A19CA-BF84-4B93-BA59-6A5DFEA98D67}" presName="negativeSpace" presStyleCnt="0"/>
      <dgm:spPr/>
    </dgm:pt>
    <dgm:pt modelId="{2E413006-179C-4CE5-A9A2-FA66967BF9B3}" type="pres">
      <dgm:prSet presAssocID="{090A19CA-BF84-4B93-BA59-6A5DFEA98D67}" presName="childText" presStyleLbl="conFgAcc1" presStyleIdx="2" presStyleCnt="3" custScaleY="97837" custLinFactNeighborX="2105" custLinFactNeighborY="-28475">
        <dgm:presLayoutVars>
          <dgm:bulletEnabled val="1"/>
        </dgm:presLayoutVars>
      </dgm:prSet>
      <dgm:spPr/>
    </dgm:pt>
  </dgm:ptLst>
  <dgm:cxnLst>
    <dgm:cxn modelId="{43DD961C-15F0-40AD-A84F-F3B838F0B602}" type="presOf" srcId="{840792D1-E1F4-45CB-86CB-57682D394816}" destId="{87FABFB2-8BE7-4333-90A7-BAD3DA7BDBEA}" srcOrd="1" destOrd="0" presId="urn:microsoft.com/office/officeart/2005/8/layout/list1#1"/>
    <dgm:cxn modelId="{B18AF223-F865-437D-BFE7-409D45DC53BD}" srcId="{090A19CA-BF84-4B93-BA59-6A5DFEA98D67}" destId="{0DB0247C-9391-4DE0-A41D-BCF418A945B6}" srcOrd="0" destOrd="0" parTransId="{3355B236-CBA7-4980-AA40-5A5F6C331F10}" sibTransId="{0E04EEEC-8D09-4D91-ACB6-82A65C4C92B7}"/>
    <dgm:cxn modelId="{31CEFA23-51C7-4C50-92DF-B5BC482A2F7D}" type="presOf" srcId="{48C42A46-04F7-4451-852C-F0D9D8434771}" destId="{60C4DF41-23EC-44EA-B2AD-4137D03F9A13}" srcOrd="0" destOrd="0" presId="urn:microsoft.com/office/officeart/2005/8/layout/list1#1"/>
    <dgm:cxn modelId="{5E17AF26-1F80-482D-AEAA-75047DA145E6}" srcId="{771BFDA3-3173-409B-A2C7-815730E7DFCB}" destId="{840792D1-E1F4-45CB-86CB-57682D394816}" srcOrd="1" destOrd="0" parTransId="{2AF90EB9-38E2-4B6A-B34E-5DAC812D6873}" sibTransId="{4F7A113F-A260-493F-B3E4-14D16F53CFC8}"/>
    <dgm:cxn modelId="{78163647-C6CB-49F8-9DE7-A9BB444600FA}" type="presOf" srcId="{0DB0247C-9391-4DE0-A41D-BCF418A945B6}" destId="{2E413006-179C-4CE5-A9A2-FA66967BF9B3}" srcOrd="0" destOrd="0" presId="urn:microsoft.com/office/officeart/2005/8/layout/list1#1"/>
    <dgm:cxn modelId="{FB98A952-270C-42D6-9EAE-248F72AAC0DD}" type="presOf" srcId="{3B7A85DA-FD8B-4947-9075-9B4D39C64558}" destId="{2E413006-179C-4CE5-A9A2-FA66967BF9B3}" srcOrd="0" destOrd="1" presId="urn:microsoft.com/office/officeart/2005/8/layout/list1#1"/>
    <dgm:cxn modelId="{98842654-51DB-4755-BEE6-33CF85F9CD1D}" type="presOf" srcId="{771BFDA3-3173-409B-A2C7-815730E7DFCB}" destId="{204E7018-9CE2-428D-A34F-F09E811F55D7}" srcOrd="0" destOrd="0" presId="urn:microsoft.com/office/officeart/2005/8/layout/list1#1"/>
    <dgm:cxn modelId="{D3975A59-6549-490C-B1A1-5DE2ABC4F1FD}" srcId="{771BFDA3-3173-409B-A2C7-815730E7DFCB}" destId="{090A19CA-BF84-4B93-BA59-6A5DFEA98D67}" srcOrd="2" destOrd="0" parTransId="{3DDCE74F-EEAF-470F-8360-5EEE8ACC25A1}" sibTransId="{585553BB-1FB5-42F1-B882-E22B143B6475}"/>
    <dgm:cxn modelId="{08C3175E-AE00-4F10-87B0-48EB811E3EE5}" srcId="{090A19CA-BF84-4B93-BA59-6A5DFEA98D67}" destId="{3B7A85DA-FD8B-4947-9075-9B4D39C64558}" srcOrd="1" destOrd="0" parTransId="{223E1046-654C-4847-A43F-9E73392F9FD7}" sibTransId="{AAD2B11D-CE6E-4E0A-8E96-3C170A207DD9}"/>
    <dgm:cxn modelId="{B8ED9D62-39CB-45F7-BE8B-7128C1E64328}" type="presOf" srcId="{090A19CA-BF84-4B93-BA59-6A5DFEA98D67}" destId="{2876EB44-2E57-41DC-98AF-2B276C25D64F}" srcOrd="1" destOrd="0" presId="urn:microsoft.com/office/officeart/2005/8/layout/list1#1"/>
    <dgm:cxn modelId="{9645F4BB-265B-484A-B3B2-2D9EB22FABBD}" type="presOf" srcId="{48C42A46-04F7-4451-852C-F0D9D8434771}" destId="{6751C491-34AC-4861-9E6D-E6EA5FF359F7}" srcOrd="1" destOrd="0" presId="urn:microsoft.com/office/officeart/2005/8/layout/list1#1"/>
    <dgm:cxn modelId="{3C2B45D2-AD95-4FE0-B24D-09BB771789B9}" srcId="{771BFDA3-3173-409B-A2C7-815730E7DFCB}" destId="{48C42A46-04F7-4451-852C-F0D9D8434771}" srcOrd="0" destOrd="0" parTransId="{18D62CBA-6527-44BF-88FD-82A924C55319}" sibTransId="{2877863C-89CE-4010-B9AE-62438F162671}"/>
    <dgm:cxn modelId="{49DAFDED-D5E9-44C6-B919-58C37FDB1E74}" type="presOf" srcId="{840792D1-E1F4-45CB-86CB-57682D394816}" destId="{F23A6929-5052-44F9-ADDC-C86982BC7C71}" srcOrd="0" destOrd="0" presId="urn:microsoft.com/office/officeart/2005/8/layout/list1#1"/>
    <dgm:cxn modelId="{1BCFF2EE-CCFE-4E41-B122-EBD1E653EEC0}" type="presOf" srcId="{090A19CA-BF84-4B93-BA59-6A5DFEA98D67}" destId="{DB4E352B-F2F3-49E2-A4A5-435ED919361D}" srcOrd="0" destOrd="0" presId="urn:microsoft.com/office/officeart/2005/8/layout/list1#1"/>
    <dgm:cxn modelId="{81FE3B1E-AD1A-4E39-B83A-936E21C1D68B}" type="presParOf" srcId="{204E7018-9CE2-428D-A34F-F09E811F55D7}" destId="{3BFD4DC3-FB9E-4AB8-9CE7-FC86080B5717}" srcOrd="0" destOrd="0" presId="urn:microsoft.com/office/officeart/2005/8/layout/list1#1"/>
    <dgm:cxn modelId="{1B09D50E-3AC9-4E3E-A41B-EDD30461B171}" type="presParOf" srcId="{3BFD4DC3-FB9E-4AB8-9CE7-FC86080B5717}" destId="{60C4DF41-23EC-44EA-B2AD-4137D03F9A13}" srcOrd="0" destOrd="0" presId="urn:microsoft.com/office/officeart/2005/8/layout/list1#1"/>
    <dgm:cxn modelId="{5BE4A273-E6EE-4D43-8E8A-7A3F93505ADA}" type="presParOf" srcId="{3BFD4DC3-FB9E-4AB8-9CE7-FC86080B5717}" destId="{6751C491-34AC-4861-9E6D-E6EA5FF359F7}" srcOrd="1" destOrd="0" presId="urn:microsoft.com/office/officeart/2005/8/layout/list1#1"/>
    <dgm:cxn modelId="{BE5DB029-B5C6-44BB-A33F-BF29CED86FE2}" type="presParOf" srcId="{204E7018-9CE2-428D-A34F-F09E811F55D7}" destId="{ABDBFDC2-439C-42D5-B6B3-58C36B3E9E6F}" srcOrd="1" destOrd="0" presId="urn:microsoft.com/office/officeart/2005/8/layout/list1#1"/>
    <dgm:cxn modelId="{3D350CDA-2931-4BAD-844C-318D4A56EB1C}" type="presParOf" srcId="{204E7018-9CE2-428D-A34F-F09E811F55D7}" destId="{FB07F53E-8937-4E8A-9045-64C0A8600F43}" srcOrd="2" destOrd="0" presId="urn:microsoft.com/office/officeart/2005/8/layout/list1#1"/>
    <dgm:cxn modelId="{8339B631-53CE-4BB6-94AF-FC954927B55D}" type="presParOf" srcId="{204E7018-9CE2-428D-A34F-F09E811F55D7}" destId="{04329897-EE8D-4B1C-AD4A-0D2A44D6F3DC}" srcOrd="3" destOrd="0" presId="urn:microsoft.com/office/officeart/2005/8/layout/list1#1"/>
    <dgm:cxn modelId="{172995A1-C949-4A6E-ACA1-4C42A8213AB8}" type="presParOf" srcId="{204E7018-9CE2-428D-A34F-F09E811F55D7}" destId="{E44D1712-A1DD-4773-81E9-8E0E2E0450D5}" srcOrd="4" destOrd="0" presId="urn:microsoft.com/office/officeart/2005/8/layout/list1#1"/>
    <dgm:cxn modelId="{48B7EFF0-AEB3-4444-922A-D11F2B08C501}" type="presParOf" srcId="{E44D1712-A1DD-4773-81E9-8E0E2E0450D5}" destId="{F23A6929-5052-44F9-ADDC-C86982BC7C71}" srcOrd="0" destOrd="0" presId="urn:microsoft.com/office/officeart/2005/8/layout/list1#1"/>
    <dgm:cxn modelId="{6EBC476C-78C7-48DD-926E-0A85E8B50D94}" type="presParOf" srcId="{E44D1712-A1DD-4773-81E9-8E0E2E0450D5}" destId="{87FABFB2-8BE7-4333-90A7-BAD3DA7BDBEA}" srcOrd="1" destOrd="0" presId="urn:microsoft.com/office/officeart/2005/8/layout/list1#1"/>
    <dgm:cxn modelId="{18D24CE6-8B19-4E3C-98C8-E89510B4FBCD}" type="presParOf" srcId="{204E7018-9CE2-428D-A34F-F09E811F55D7}" destId="{1234223F-5A6B-4030-97F1-B82E0176F96D}" srcOrd="5" destOrd="0" presId="urn:microsoft.com/office/officeart/2005/8/layout/list1#1"/>
    <dgm:cxn modelId="{E9220508-38E8-4B9B-9C6F-5D24D2CE14D8}" type="presParOf" srcId="{204E7018-9CE2-428D-A34F-F09E811F55D7}" destId="{8D14BA0A-4C25-4F46-967C-E0691F7F1B0B}" srcOrd="6" destOrd="0" presId="urn:microsoft.com/office/officeart/2005/8/layout/list1#1"/>
    <dgm:cxn modelId="{87FDAED8-CA58-4369-80B0-E5724CDEAD98}" type="presParOf" srcId="{204E7018-9CE2-428D-A34F-F09E811F55D7}" destId="{0C3D6518-3C2D-42CA-BBBC-55E4675C9CC0}" srcOrd="7" destOrd="0" presId="urn:microsoft.com/office/officeart/2005/8/layout/list1#1"/>
    <dgm:cxn modelId="{7F5C8E87-9357-4FD2-8087-562534EE8CFF}" type="presParOf" srcId="{204E7018-9CE2-428D-A34F-F09E811F55D7}" destId="{C331AA7B-C32A-49C8-B428-C4F892DCE342}" srcOrd="8" destOrd="0" presId="urn:microsoft.com/office/officeart/2005/8/layout/list1#1"/>
    <dgm:cxn modelId="{BC3DF70C-BDCA-4956-9460-AD1DC564FFF1}" type="presParOf" srcId="{C331AA7B-C32A-49C8-B428-C4F892DCE342}" destId="{DB4E352B-F2F3-49E2-A4A5-435ED919361D}" srcOrd="0" destOrd="0" presId="urn:microsoft.com/office/officeart/2005/8/layout/list1#1"/>
    <dgm:cxn modelId="{F68F6217-6EAE-474B-9F51-0A4871CCC0D2}" type="presParOf" srcId="{C331AA7B-C32A-49C8-B428-C4F892DCE342}" destId="{2876EB44-2E57-41DC-98AF-2B276C25D64F}" srcOrd="1" destOrd="0" presId="urn:microsoft.com/office/officeart/2005/8/layout/list1#1"/>
    <dgm:cxn modelId="{5102FDBD-DEAC-47F7-B794-72FD8EF0D6CD}" type="presParOf" srcId="{204E7018-9CE2-428D-A34F-F09E811F55D7}" destId="{642BD30D-17F9-49D5-A5A5-9054483EB1C8}" srcOrd="9" destOrd="0" presId="urn:microsoft.com/office/officeart/2005/8/layout/list1#1"/>
    <dgm:cxn modelId="{1B10A42C-3028-471C-AEA6-10BD8A18BA9F}" type="presParOf" srcId="{204E7018-9CE2-428D-A34F-F09E811F55D7}" destId="{2E413006-179C-4CE5-A9A2-FA66967BF9B3}" srcOrd="10" destOrd="0" presId="urn:microsoft.com/office/officeart/2005/8/layout/list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318E06A-88A3-465E-AF66-63AD6C317B59}" type="doc">
      <dgm:prSet loTypeId="urn:microsoft.com/office/officeart/2005/8/layout/venn3#1" loCatId="relationship" qsTypeId="urn:microsoft.com/office/officeart/2005/8/quickstyle/simple1#1" qsCatId="simple" csTypeId="urn:microsoft.com/office/officeart/2005/8/colors/accent0_2#1" csCatId="mainScheme" phldr="1"/>
      <dgm:spPr/>
      <dgm:t>
        <a:bodyPr/>
        <a:lstStyle/>
        <a:p>
          <a:endParaRPr lang="zh-CN" altLang="en-US"/>
        </a:p>
      </dgm:t>
    </dgm:pt>
    <dgm:pt modelId="{6638F6AC-5537-4084-9952-F96CA40900D6}">
      <dgm:prSet phldrT="[文本]" custT="1">
        <dgm:style>
          <a:lnRef idx="1">
            <a:schemeClr val="dk1"/>
          </a:lnRef>
          <a:fillRef idx="2">
            <a:schemeClr val="dk1"/>
          </a:fillRef>
          <a:effectRef idx="1">
            <a:schemeClr val="dk1"/>
          </a:effectRef>
          <a:fontRef idx="minor">
            <a:schemeClr val="dk1"/>
          </a:fontRef>
        </dgm:style>
      </dgm:prSet>
      <dgm:spPr/>
      <dgm:t>
        <a:bodyPr/>
        <a:lstStyle/>
        <a:p>
          <a:r>
            <a:rPr lang="zh-CN" altLang="en-US" sz="2400" dirty="0"/>
            <a:t>合法</a:t>
          </a:r>
          <a:endParaRPr lang="en-US" altLang="zh-CN" sz="2400" dirty="0"/>
        </a:p>
        <a:p>
          <a:r>
            <a:rPr lang="zh-CN" altLang="en-US" sz="2400" dirty="0"/>
            <a:t>居住</a:t>
          </a:r>
          <a:endParaRPr lang="en-US" altLang="zh-CN" sz="2400" dirty="0"/>
        </a:p>
        <a:p>
          <a:r>
            <a:rPr lang="en-US" sz="2400" dirty="0"/>
            <a:t>Legal residence </a:t>
          </a:r>
          <a:endParaRPr lang="zh-CN" altLang="en-US" sz="2400" dirty="0"/>
        </a:p>
      </dgm:t>
    </dgm:pt>
    <dgm:pt modelId="{20A0C0F7-1808-4A91-8402-3D2350408F8E}" type="parTrans" cxnId="{0416FD3C-1A02-42C4-AB0E-6EAF11E6B8E6}">
      <dgm:prSet/>
      <dgm:spPr/>
      <dgm:t>
        <a:bodyPr/>
        <a:lstStyle/>
        <a:p>
          <a:endParaRPr lang="zh-CN" altLang="en-US"/>
        </a:p>
      </dgm:t>
    </dgm:pt>
    <dgm:pt modelId="{D77EE12D-6A31-4D58-920D-79A132116B12}" type="sibTrans" cxnId="{0416FD3C-1A02-42C4-AB0E-6EAF11E6B8E6}">
      <dgm:prSet/>
      <dgm:spPr/>
      <dgm:t>
        <a:bodyPr/>
        <a:lstStyle/>
        <a:p>
          <a:endParaRPr lang="zh-CN" altLang="en-US"/>
        </a:p>
      </dgm:t>
    </dgm:pt>
    <dgm:pt modelId="{8FB25F48-F275-40D6-ADB5-FA020C112D72}">
      <dgm:prSet phldrT="[文本]" custT="1">
        <dgm:style>
          <a:lnRef idx="1">
            <a:schemeClr val="accent1"/>
          </a:lnRef>
          <a:fillRef idx="2">
            <a:schemeClr val="accent1"/>
          </a:fillRef>
          <a:effectRef idx="1">
            <a:schemeClr val="accent1"/>
          </a:effectRef>
          <a:fontRef idx="minor">
            <a:schemeClr val="dk1"/>
          </a:fontRef>
        </dgm:style>
      </dgm:prSet>
      <dgm:spPr/>
      <dgm:t>
        <a:bodyPr/>
        <a:lstStyle/>
        <a:p>
          <a:r>
            <a:rPr lang="zh-CN" altLang="en-US" sz="2400" dirty="0"/>
            <a:t>稳定</a:t>
          </a:r>
          <a:endParaRPr lang="en-US" altLang="zh-CN" sz="2400" dirty="0"/>
        </a:p>
        <a:p>
          <a:r>
            <a:rPr lang="zh-CN" altLang="en-US" sz="2400" dirty="0"/>
            <a:t>就业</a:t>
          </a:r>
          <a:endParaRPr lang="en-US" altLang="zh-CN" sz="2400" dirty="0"/>
        </a:p>
        <a:p>
          <a:r>
            <a:rPr lang="en-US" sz="2400" dirty="0"/>
            <a:t>Stable employment </a:t>
          </a:r>
          <a:endParaRPr lang="zh-CN" altLang="en-US" sz="2400" dirty="0"/>
        </a:p>
      </dgm:t>
    </dgm:pt>
    <dgm:pt modelId="{9A631C83-D1F8-44AC-9BB5-C3C144BD6E70}" type="parTrans" cxnId="{E78374FF-AC3A-4ADD-A255-4D78D1C68987}">
      <dgm:prSet/>
      <dgm:spPr/>
      <dgm:t>
        <a:bodyPr/>
        <a:lstStyle/>
        <a:p>
          <a:endParaRPr lang="zh-CN" altLang="en-US"/>
        </a:p>
      </dgm:t>
    </dgm:pt>
    <dgm:pt modelId="{3BC1DEBA-B1E4-408F-BA26-33F3B402161B}" type="sibTrans" cxnId="{E78374FF-AC3A-4ADD-A255-4D78D1C68987}">
      <dgm:prSet/>
      <dgm:spPr/>
      <dgm:t>
        <a:bodyPr/>
        <a:lstStyle/>
        <a:p>
          <a:endParaRPr lang="zh-CN" altLang="en-US"/>
        </a:p>
      </dgm:t>
    </dgm:pt>
    <dgm:pt modelId="{FE289C8C-4C18-41FA-BFA0-14AE5DBBF89F}">
      <dgm:prSet phldrT="[文本]" custT="1">
        <dgm:style>
          <a:lnRef idx="1">
            <a:schemeClr val="accent3"/>
          </a:lnRef>
          <a:fillRef idx="2">
            <a:schemeClr val="accent3"/>
          </a:fillRef>
          <a:effectRef idx="1">
            <a:schemeClr val="accent3"/>
          </a:effectRef>
          <a:fontRef idx="minor">
            <a:schemeClr val="dk1"/>
          </a:fontRef>
        </dgm:style>
      </dgm:prSet>
      <dgm:spPr/>
      <dgm:t>
        <a:bodyPr/>
        <a:lstStyle/>
        <a:p>
          <a:r>
            <a:rPr lang="zh-CN" altLang="en-US" sz="2400" dirty="0"/>
            <a:t>社会</a:t>
          </a:r>
          <a:endParaRPr lang="en-US" altLang="zh-CN" sz="2400" dirty="0"/>
        </a:p>
        <a:p>
          <a:r>
            <a:rPr lang="zh-CN" altLang="en-US" sz="2400" dirty="0"/>
            <a:t>保障</a:t>
          </a:r>
          <a:endParaRPr lang="en-US" altLang="zh-CN" sz="2400" dirty="0"/>
        </a:p>
        <a:p>
          <a:r>
            <a:rPr lang="en-US" sz="2400" dirty="0"/>
            <a:t>The social security </a:t>
          </a:r>
          <a:endParaRPr lang="zh-CN" altLang="en-US" sz="2400" dirty="0"/>
        </a:p>
      </dgm:t>
    </dgm:pt>
    <dgm:pt modelId="{7C73E9AF-68A0-4739-8007-B82EB1E30DBF}" type="parTrans" cxnId="{CD18865C-5F89-4967-9F97-E5DB41DB7201}">
      <dgm:prSet/>
      <dgm:spPr/>
      <dgm:t>
        <a:bodyPr/>
        <a:lstStyle/>
        <a:p>
          <a:endParaRPr lang="zh-CN" altLang="en-US"/>
        </a:p>
      </dgm:t>
    </dgm:pt>
    <dgm:pt modelId="{5D30D4F2-D9A3-469A-849E-D4A5672BD87C}" type="sibTrans" cxnId="{CD18865C-5F89-4967-9F97-E5DB41DB7201}">
      <dgm:prSet/>
      <dgm:spPr/>
      <dgm:t>
        <a:bodyPr/>
        <a:lstStyle/>
        <a:p>
          <a:endParaRPr lang="zh-CN" altLang="en-US"/>
        </a:p>
      </dgm:t>
    </dgm:pt>
    <dgm:pt modelId="{86EFC73C-AC32-430F-9679-7CA45973C50E}">
      <dgm:prSet phldrT="[文本]" custT="1">
        <dgm:style>
          <a:lnRef idx="1">
            <a:schemeClr val="accent5"/>
          </a:lnRef>
          <a:fillRef idx="2">
            <a:schemeClr val="accent5"/>
          </a:fillRef>
          <a:effectRef idx="1">
            <a:schemeClr val="accent5"/>
          </a:effectRef>
          <a:fontRef idx="minor">
            <a:schemeClr val="dk1"/>
          </a:fontRef>
        </dgm:style>
      </dgm:prSet>
      <dgm:spPr/>
      <dgm:t>
        <a:bodyPr/>
        <a:lstStyle/>
        <a:p>
          <a:r>
            <a:rPr lang="zh-CN" altLang="en-US" sz="2400" dirty="0"/>
            <a:t>入学</a:t>
          </a:r>
          <a:endParaRPr lang="en-US" altLang="zh-CN" sz="2400" dirty="0"/>
        </a:p>
        <a:p>
          <a:r>
            <a:rPr lang="zh-CN" altLang="en-US" sz="2400" dirty="0"/>
            <a:t>年龄</a:t>
          </a:r>
          <a:endParaRPr lang="en-US" altLang="zh-CN" sz="2400" dirty="0"/>
        </a:p>
        <a:p>
          <a:r>
            <a:rPr lang="en-US" sz="2400" dirty="0"/>
            <a:t>School age </a:t>
          </a:r>
          <a:endParaRPr lang="zh-CN" altLang="en-US" sz="2400" dirty="0"/>
        </a:p>
      </dgm:t>
    </dgm:pt>
    <dgm:pt modelId="{1DD7E475-5838-40CC-AF07-B5CED17B8C74}" type="parTrans" cxnId="{82F5EACB-8450-43D8-BF9E-4D80A43642AE}">
      <dgm:prSet/>
      <dgm:spPr/>
      <dgm:t>
        <a:bodyPr/>
        <a:lstStyle/>
        <a:p>
          <a:endParaRPr lang="zh-CN" altLang="en-US"/>
        </a:p>
      </dgm:t>
    </dgm:pt>
    <dgm:pt modelId="{41A3DD23-8062-4813-AD98-6D0A277D12ED}" type="sibTrans" cxnId="{82F5EACB-8450-43D8-BF9E-4D80A43642AE}">
      <dgm:prSet/>
      <dgm:spPr/>
      <dgm:t>
        <a:bodyPr/>
        <a:lstStyle/>
        <a:p>
          <a:endParaRPr lang="zh-CN" altLang="en-US"/>
        </a:p>
      </dgm:t>
    </dgm:pt>
    <dgm:pt modelId="{E9D444DC-9674-45E0-95A3-C2B54521D49B}">
      <dgm:prSet phldrT="[文本]" custT="1">
        <dgm:style>
          <a:lnRef idx="1">
            <a:schemeClr val="accent6"/>
          </a:lnRef>
          <a:fillRef idx="2">
            <a:schemeClr val="accent6"/>
          </a:fillRef>
          <a:effectRef idx="1">
            <a:schemeClr val="accent6"/>
          </a:effectRef>
          <a:fontRef idx="minor">
            <a:schemeClr val="dk1"/>
          </a:fontRef>
        </dgm:style>
      </dgm:prSet>
      <dgm:spPr/>
      <dgm:t>
        <a:bodyPr/>
        <a:lstStyle/>
        <a:p>
          <a:r>
            <a:rPr lang="zh-CN" altLang="en-US" sz="2400" dirty="0"/>
            <a:t>无权</a:t>
          </a:r>
          <a:endParaRPr lang="en-US" altLang="zh-CN" sz="2400" dirty="0"/>
        </a:p>
        <a:p>
          <a:r>
            <a:rPr lang="zh-CN" altLang="en-US" sz="2400" dirty="0"/>
            <a:t>招生</a:t>
          </a:r>
          <a:endParaRPr lang="en-US" altLang="zh-CN" sz="2400" dirty="0"/>
        </a:p>
        <a:p>
          <a:r>
            <a:rPr lang="en-US" sz="2400" dirty="0"/>
            <a:t>no power to recruit students </a:t>
          </a:r>
          <a:endParaRPr lang="zh-CN" altLang="en-US" sz="2400" dirty="0"/>
        </a:p>
      </dgm:t>
    </dgm:pt>
    <dgm:pt modelId="{0C7DA95B-2110-4D7A-B856-7B7EF213AF75}" type="parTrans" cxnId="{1837E68E-2285-4C55-A12C-B99A273EEA67}">
      <dgm:prSet/>
      <dgm:spPr/>
      <dgm:t>
        <a:bodyPr/>
        <a:lstStyle/>
        <a:p>
          <a:endParaRPr lang="zh-CN" altLang="en-US"/>
        </a:p>
      </dgm:t>
    </dgm:pt>
    <dgm:pt modelId="{9EEF1FB7-B260-454A-97E1-529898321A31}" type="sibTrans" cxnId="{1837E68E-2285-4C55-A12C-B99A273EEA67}">
      <dgm:prSet/>
      <dgm:spPr/>
      <dgm:t>
        <a:bodyPr/>
        <a:lstStyle/>
        <a:p>
          <a:endParaRPr lang="zh-CN" altLang="en-US"/>
        </a:p>
      </dgm:t>
    </dgm:pt>
    <dgm:pt modelId="{8BF231A7-23F1-45D1-ADDC-B2191B8AC882}" type="pres">
      <dgm:prSet presAssocID="{0318E06A-88A3-465E-AF66-63AD6C317B59}" presName="Name0" presStyleCnt="0">
        <dgm:presLayoutVars>
          <dgm:dir/>
          <dgm:resizeHandles val="exact"/>
        </dgm:presLayoutVars>
      </dgm:prSet>
      <dgm:spPr/>
    </dgm:pt>
    <dgm:pt modelId="{C1D6A1F1-DF12-4E1B-9A6E-6B1723EB5DFA}" type="pres">
      <dgm:prSet presAssocID="{6638F6AC-5537-4084-9952-F96CA40900D6}" presName="Name5" presStyleLbl="vennNode1" presStyleIdx="0" presStyleCnt="5" custScaleX="111133" custLinFactNeighborX="-498" custLinFactNeighborY="-1112">
        <dgm:presLayoutVars>
          <dgm:bulletEnabled val="1"/>
        </dgm:presLayoutVars>
      </dgm:prSet>
      <dgm:spPr/>
    </dgm:pt>
    <dgm:pt modelId="{21CDF6A1-8CCA-409D-A5BC-1B1F4AAEB52D}" type="pres">
      <dgm:prSet presAssocID="{D77EE12D-6A31-4D58-920D-79A132116B12}" presName="space" presStyleCnt="0"/>
      <dgm:spPr/>
    </dgm:pt>
    <dgm:pt modelId="{688EE26C-DC06-499A-ACD5-9918CEB82641}" type="pres">
      <dgm:prSet presAssocID="{8FB25F48-F275-40D6-ADB5-FA020C112D72}" presName="Name5" presStyleLbl="vennNode1" presStyleIdx="1" presStyleCnt="5" custScaleX="137894">
        <dgm:presLayoutVars>
          <dgm:bulletEnabled val="1"/>
        </dgm:presLayoutVars>
      </dgm:prSet>
      <dgm:spPr/>
    </dgm:pt>
    <dgm:pt modelId="{6A2B8247-B1CD-4AF8-A02D-50808A9A0EEF}" type="pres">
      <dgm:prSet presAssocID="{3BC1DEBA-B1E4-408F-BA26-33F3B402161B}" presName="space" presStyleCnt="0"/>
      <dgm:spPr/>
    </dgm:pt>
    <dgm:pt modelId="{061CB7A1-D7A7-462E-8038-66DC5B1D5B87}" type="pres">
      <dgm:prSet presAssocID="{FE289C8C-4C18-41FA-BFA0-14AE5DBBF89F}" presName="Name5" presStyleLbl="vennNode1" presStyleIdx="2" presStyleCnt="5" custScaleX="121608" custLinFactNeighborX="-2782" custLinFactNeighborY="2021">
        <dgm:presLayoutVars>
          <dgm:bulletEnabled val="1"/>
        </dgm:presLayoutVars>
      </dgm:prSet>
      <dgm:spPr/>
    </dgm:pt>
    <dgm:pt modelId="{1B95420C-25E8-4884-96C7-2CD034C1421E}" type="pres">
      <dgm:prSet presAssocID="{5D30D4F2-D9A3-469A-849E-D4A5672BD87C}" presName="space" presStyleCnt="0"/>
      <dgm:spPr/>
    </dgm:pt>
    <dgm:pt modelId="{9332F7AB-9B7E-42FC-B9E7-ABCEEF9E2B0A}" type="pres">
      <dgm:prSet presAssocID="{86EFC73C-AC32-430F-9679-7CA45973C50E}" presName="Name5" presStyleLbl="vennNode1" presStyleIdx="3" presStyleCnt="5" custScaleX="108580" custLinFactNeighborX="-27179" custLinFactNeighborY="2021">
        <dgm:presLayoutVars>
          <dgm:bulletEnabled val="1"/>
        </dgm:presLayoutVars>
      </dgm:prSet>
      <dgm:spPr/>
    </dgm:pt>
    <dgm:pt modelId="{1F69F73F-ED3A-411D-8989-E8F3D9FB6064}" type="pres">
      <dgm:prSet presAssocID="{41A3DD23-8062-4813-AD98-6D0A277D12ED}" presName="space" presStyleCnt="0"/>
      <dgm:spPr/>
    </dgm:pt>
    <dgm:pt modelId="{260C8C61-105C-4450-AD46-27F5E5795B91}" type="pres">
      <dgm:prSet presAssocID="{E9D444DC-9674-45E0-95A3-C2B54521D49B}" presName="Name5" presStyleLbl="vennNode1" presStyleIdx="4" presStyleCnt="5" custScaleX="110623" custLinFactNeighborX="12944" custLinFactNeighborY="2021">
        <dgm:presLayoutVars>
          <dgm:bulletEnabled val="1"/>
        </dgm:presLayoutVars>
      </dgm:prSet>
      <dgm:spPr/>
    </dgm:pt>
  </dgm:ptLst>
  <dgm:cxnLst>
    <dgm:cxn modelId="{52B41D30-B91B-4A55-B08E-60A77C2639D0}" type="presOf" srcId="{E9D444DC-9674-45E0-95A3-C2B54521D49B}" destId="{260C8C61-105C-4450-AD46-27F5E5795B91}" srcOrd="0" destOrd="0" presId="urn:microsoft.com/office/officeart/2005/8/layout/venn3#1"/>
    <dgm:cxn modelId="{1735B330-E5F5-4899-BD09-4B5FD5399247}" type="presOf" srcId="{86EFC73C-AC32-430F-9679-7CA45973C50E}" destId="{9332F7AB-9B7E-42FC-B9E7-ABCEEF9E2B0A}" srcOrd="0" destOrd="0" presId="urn:microsoft.com/office/officeart/2005/8/layout/venn3#1"/>
    <dgm:cxn modelId="{0416FD3C-1A02-42C4-AB0E-6EAF11E6B8E6}" srcId="{0318E06A-88A3-465E-AF66-63AD6C317B59}" destId="{6638F6AC-5537-4084-9952-F96CA40900D6}" srcOrd="0" destOrd="0" parTransId="{20A0C0F7-1808-4A91-8402-3D2350408F8E}" sibTransId="{D77EE12D-6A31-4D58-920D-79A132116B12}"/>
    <dgm:cxn modelId="{CD18865C-5F89-4967-9F97-E5DB41DB7201}" srcId="{0318E06A-88A3-465E-AF66-63AD6C317B59}" destId="{FE289C8C-4C18-41FA-BFA0-14AE5DBBF89F}" srcOrd="2" destOrd="0" parTransId="{7C73E9AF-68A0-4739-8007-B82EB1E30DBF}" sibTransId="{5D30D4F2-D9A3-469A-849E-D4A5672BD87C}"/>
    <dgm:cxn modelId="{02F36B5F-5E37-4836-A3B7-C2053161DB90}" type="presOf" srcId="{0318E06A-88A3-465E-AF66-63AD6C317B59}" destId="{8BF231A7-23F1-45D1-ADDC-B2191B8AC882}" srcOrd="0" destOrd="0" presId="urn:microsoft.com/office/officeart/2005/8/layout/venn3#1"/>
    <dgm:cxn modelId="{1837E68E-2285-4C55-A12C-B99A273EEA67}" srcId="{0318E06A-88A3-465E-AF66-63AD6C317B59}" destId="{E9D444DC-9674-45E0-95A3-C2B54521D49B}" srcOrd="4" destOrd="0" parTransId="{0C7DA95B-2110-4D7A-B856-7B7EF213AF75}" sibTransId="{9EEF1FB7-B260-454A-97E1-529898321A31}"/>
    <dgm:cxn modelId="{815158A8-8751-447D-88EC-8245E73F9D76}" type="presOf" srcId="{FE289C8C-4C18-41FA-BFA0-14AE5DBBF89F}" destId="{061CB7A1-D7A7-462E-8038-66DC5B1D5B87}" srcOrd="0" destOrd="0" presId="urn:microsoft.com/office/officeart/2005/8/layout/venn3#1"/>
    <dgm:cxn modelId="{A4334BAC-947C-465E-954D-1B1B277BB719}" type="presOf" srcId="{8FB25F48-F275-40D6-ADB5-FA020C112D72}" destId="{688EE26C-DC06-499A-ACD5-9918CEB82641}" srcOrd="0" destOrd="0" presId="urn:microsoft.com/office/officeart/2005/8/layout/venn3#1"/>
    <dgm:cxn modelId="{82F5EACB-8450-43D8-BF9E-4D80A43642AE}" srcId="{0318E06A-88A3-465E-AF66-63AD6C317B59}" destId="{86EFC73C-AC32-430F-9679-7CA45973C50E}" srcOrd="3" destOrd="0" parTransId="{1DD7E475-5838-40CC-AF07-B5CED17B8C74}" sibTransId="{41A3DD23-8062-4813-AD98-6D0A277D12ED}"/>
    <dgm:cxn modelId="{EDFDD1F1-E6DB-4F25-AE6F-8BC95B20304F}" type="presOf" srcId="{6638F6AC-5537-4084-9952-F96CA40900D6}" destId="{C1D6A1F1-DF12-4E1B-9A6E-6B1723EB5DFA}" srcOrd="0" destOrd="0" presId="urn:microsoft.com/office/officeart/2005/8/layout/venn3#1"/>
    <dgm:cxn modelId="{E78374FF-AC3A-4ADD-A255-4D78D1C68987}" srcId="{0318E06A-88A3-465E-AF66-63AD6C317B59}" destId="{8FB25F48-F275-40D6-ADB5-FA020C112D72}" srcOrd="1" destOrd="0" parTransId="{9A631C83-D1F8-44AC-9BB5-C3C144BD6E70}" sibTransId="{3BC1DEBA-B1E4-408F-BA26-33F3B402161B}"/>
    <dgm:cxn modelId="{C9477075-A3A3-4623-8296-CA4E6FA13B17}" type="presParOf" srcId="{8BF231A7-23F1-45D1-ADDC-B2191B8AC882}" destId="{C1D6A1F1-DF12-4E1B-9A6E-6B1723EB5DFA}" srcOrd="0" destOrd="0" presId="urn:microsoft.com/office/officeart/2005/8/layout/venn3#1"/>
    <dgm:cxn modelId="{DCB01E74-0939-46C3-9AA5-B22F333E1AFE}" type="presParOf" srcId="{8BF231A7-23F1-45D1-ADDC-B2191B8AC882}" destId="{21CDF6A1-8CCA-409D-A5BC-1B1F4AAEB52D}" srcOrd="1" destOrd="0" presId="urn:microsoft.com/office/officeart/2005/8/layout/venn3#1"/>
    <dgm:cxn modelId="{7DC8FB1C-9E18-499E-830A-3061F2E0F757}" type="presParOf" srcId="{8BF231A7-23F1-45D1-ADDC-B2191B8AC882}" destId="{688EE26C-DC06-499A-ACD5-9918CEB82641}" srcOrd="2" destOrd="0" presId="urn:microsoft.com/office/officeart/2005/8/layout/venn3#1"/>
    <dgm:cxn modelId="{B7448A73-E246-4B52-907B-88C8D7D04071}" type="presParOf" srcId="{8BF231A7-23F1-45D1-ADDC-B2191B8AC882}" destId="{6A2B8247-B1CD-4AF8-A02D-50808A9A0EEF}" srcOrd="3" destOrd="0" presId="urn:microsoft.com/office/officeart/2005/8/layout/venn3#1"/>
    <dgm:cxn modelId="{4FA52B0C-2105-42D1-BCD7-C575F0F24B7F}" type="presParOf" srcId="{8BF231A7-23F1-45D1-ADDC-B2191B8AC882}" destId="{061CB7A1-D7A7-462E-8038-66DC5B1D5B87}" srcOrd="4" destOrd="0" presId="urn:microsoft.com/office/officeart/2005/8/layout/venn3#1"/>
    <dgm:cxn modelId="{CA43BA6B-18E6-44F0-AA80-563149F8F823}" type="presParOf" srcId="{8BF231A7-23F1-45D1-ADDC-B2191B8AC882}" destId="{1B95420C-25E8-4884-96C7-2CD034C1421E}" srcOrd="5" destOrd="0" presId="urn:microsoft.com/office/officeart/2005/8/layout/venn3#1"/>
    <dgm:cxn modelId="{52DDC4C5-E4C7-4D91-8B1B-E9F4A1110403}" type="presParOf" srcId="{8BF231A7-23F1-45D1-ADDC-B2191B8AC882}" destId="{9332F7AB-9B7E-42FC-B9E7-ABCEEF9E2B0A}" srcOrd="6" destOrd="0" presId="urn:microsoft.com/office/officeart/2005/8/layout/venn3#1"/>
    <dgm:cxn modelId="{D84C81F8-99F9-40CC-8F17-C4CF6D89EB28}" type="presParOf" srcId="{8BF231A7-23F1-45D1-ADDC-B2191B8AC882}" destId="{1F69F73F-ED3A-411D-8989-E8F3D9FB6064}" srcOrd="7" destOrd="0" presId="urn:microsoft.com/office/officeart/2005/8/layout/venn3#1"/>
    <dgm:cxn modelId="{520FC9D1-2840-420F-8B7C-311135B344E3}" type="presParOf" srcId="{8BF231A7-23F1-45D1-ADDC-B2191B8AC882}" destId="{260C8C61-105C-4450-AD46-27F5E5795B91}" srcOrd="8" destOrd="0" presId="urn:microsoft.com/office/officeart/2005/8/layout/venn3#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5CE70A3-1AC7-42D5-B6C5-8968DC4FE1C5}" type="doc">
      <dgm:prSet loTypeId="urn:microsoft.com/office/officeart/2005/8/layout/process4" loCatId="process" qsTypeId="urn:microsoft.com/office/officeart/2005/8/quickstyle/simple1#2" qsCatId="simple" csTypeId="urn:microsoft.com/office/officeart/2005/8/colors/colorful1#1" csCatId="colorful" phldr="1"/>
      <dgm:spPr/>
      <dgm:t>
        <a:bodyPr/>
        <a:lstStyle/>
        <a:p>
          <a:endParaRPr lang="zh-CN" altLang="en-US"/>
        </a:p>
      </dgm:t>
    </dgm:pt>
    <dgm:pt modelId="{46E54729-8524-41ED-8FB0-2F717DB0BC35}">
      <dgm:prSet phldrT="[文本]" custT="1"/>
      <dgm:spPr/>
      <dgm:t>
        <a:bodyPr/>
        <a:lstStyle/>
        <a:p>
          <a:r>
            <a:rPr lang="zh-CN" altLang="en-US" sz="2400" dirty="0"/>
            <a:t>办学点</a:t>
          </a:r>
          <a:r>
            <a:rPr lang="en-US" sz="2400" dirty="0">
              <a:solidFill>
                <a:schemeClr val="tx1"/>
              </a:solidFill>
              <a:latin typeface="+mn-lt"/>
              <a:ea typeface="+mn-ea"/>
              <a:cs typeface="+mn-cs"/>
            </a:rPr>
            <a:t>Easy school</a:t>
          </a:r>
          <a:endParaRPr lang="zh-CN" altLang="en-US" sz="2400" dirty="0"/>
        </a:p>
      </dgm:t>
    </dgm:pt>
    <dgm:pt modelId="{9395D7C6-5D6D-415C-9B6B-0696CE9B1E91}" type="parTrans" cxnId="{4BC7F171-14DF-4F1D-B830-CBE023D1EFE7}">
      <dgm:prSet/>
      <dgm:spPr/>
      <dgm:t>
        <a:bodyPr/>
        <a:lstStyle/>
        <a:p>
          <a:endParaRPr lang="zh-CN" altLang="en-US"/>
        </a:p>
      </dgm:t>
    </dgm:pt>
    <dgm:pt modelId="{B09C8D6C-A61F-444D-BA11-B4FF0FEDE053}" type="sibTrans" cxnId="{4BC7F171-14DF-4F1D-B830-CBE023D1EFE7}">
      <dgm:prSet/>
      <dgm:spPr/>
      <dgm:t>
        <a:bodyPr/>
        <a:lstStyle/>
        <a:p>
          <a:endParaRPr lang="zh-CN" altLang="en-US"/>
        </a:p>
      </dgm:t>
    </dgm:pt>
    <dgm:pt modelId="{B4D35F3E-3F75-4548-A654-6D5325CFAB9D}">
      <dgm:prSet phldrT="[文本]"/>
      <dgm:spPr/>
      <dgm:t>
        <a:bodyPr/>
        <a:lstStyle/>
        <a:p>
          <a:r>
            <a:rPr lang="zh-CN" altLang="zh-CN" dirty="0"/>
            <a:t>无条件</a:t>
          </a:r>
          <a:r>
            <a:rPr lang="en-US" dirty="0"/>
            <a:t>unconditional </a:t>
          </a:r>
          <a:endParaRPr lang="zh-CN" altLang="en-US" dirty="0"/>
        </a:p>
      </dgm:t>
    </dgm:pt>
    <dgm:pt modelId="{8362361A-7CC8-424F-A998-ADDB11A5023B}" type="parTrans" cxnId="{4D3EBF0A-7403-4C84-B01F-72A501208A9C}">
      <dgm:prSet/>
      <dgm:spPr/>
      <dgm:t>
        <a:bodyPr/>
        <a:lstStyle/>
        <a:p>
          <a:endParaRPr lang="zh-CN" altLang="en-US"/>
        </a:p>
      </dgm:t>
    </dgm:pt>
    <dgm:pt modelId="{F6A7E6F6-067F-488F-83B8-8746B60AA350}" type="sibTrans" cxnId="{4D3EBF0A-7403-4C84-B01F-72A501208A9C}">
      <dgm:prSet/>
      <dgm:spPr/>
      <dgm:t>
        <a:bodyPr/>
        <a:lstStyle/>
        <a:p>
          <a:endParaRPr lang="zh-CN" altLang="en-US"/>
        </a:p>
      </dgm:t>
    </dgm:pt>
    <dgm:pt modelId="{D9431C70-8355-4725-9A99-42FF04D531D9}">
      <dgm:prSet phldrT="[文本]"/>
      <dgm:spPr/>
      <dgm:t>
        <a:bodyPr/>
        <a:lstStyle/>
        <a:p>
          <a:r>
            <a:rPr lang="zh-CN" altLang="zh-CN" dirty="0"/>
            <a:t>无管理</a:t>
          </a:r>
          <a:r>
            <a:rPr lang="en-US" dirty="0"/>
            <a:t>no management </a:t>
          </a:r>
          <a:endParaRPr lang="zh-CN" altLang="en-US" dirty="0"/>
        </a:p>
      </dgm:t>
    </dgm:pt>
    <dgm:pt modelId="{36D0F94A-5BB5-44B0-B208-A22009054D16}" type="parTrans" cxnId="{D0EE8E9A-917B-458A-B709-3C490C939F73}">
      <dgm:prSet/>
      <dgm:spPr/>
      <dgm:t>
        <a:bodyPr/>
        <a:lstStyle/>
        <a:p>
          <a:endParaRPr lang="zh-CN" altLang="en-US"/>
        </a:p>
      </dgm:t>
    </dgm:pt>
    <dgm:pt modelId="{C4AE12A8-3097-4218-B90F-C115CD526ED6}" type="sibTrans" cxnId="{D0EE8E9A-917B-458A-B709-3C490C939F73}">
      <dgm:prSet/>
      <dgm:spPr/>
      <dgm:t>
        <a:bodyPr/>
        <a:lstStyle/>
        <a:p>
          <a:endParaRPr lang="zh-CN" altLang="en-US"/>
        </a:p>
      </dgm:t>
    </dgm:pt>
    <dgm:pt modelId="{80687B79-516C-4326-8A6C-462CB757667D}">
      <dgm:prSet phldrT="[文本]" custT="1"/>
      <dgm:spPr/>
      <dgm:t>
        <a:bodyPr/>
        <a:lstStyle/>
        <a:p>
          <a:r>
            <a:rPr lang="zh-CN" altLang="en-US" sz="2400" dirty="0"/>
            <a:t>借读</a:t>
          </a:r>
        </a:p>
      </dgm:t>
    </dgm:pt>
    <dgm:pt modelId="{D5DA745C-DAB5-4162-877A-C535D766F640}" type="parTrans" cxnId="{28D98B73-28CD-417F-9E4F-ACC4E9152033}">
      <dgm:prSet/>
      <dgm:spPr/>
      <dgm:t>
        <a:bodyPr/>
        <a:lstStyle/>
        <a:p>
          <a:endParaRPr lang="zh-CN" altLang="en-US"/>
        </a:p>
      </dgm:t>
    </dgm:pt>
    <dgm:pt modelId="{DDF37DA4-F531-4B27-888F-0298E91EAF9D}" type="sibTrans" cxnId="{28D98B73-28CD-417F-9E4F-ACC4E9152033}">
      <dgm:prSet/>
      <dgm:spPr/>
      <dgm:t>
        <a:bodyPr/>
        <a:lstStyle/>
        <a:p>
          <a:endParaRPr lang="zh-CN" altLang="en-US"/>
        </a:p>
      </dgm:t>
    </dgm:pt>
    <dgm:pt modelId="{BB55930F-8170-431F-979A-DDFAB7F3A933}">
      <dgm:prSet phldrT="[文本]"/>
      <dgm:spPr/>
      <dgm:t>
        <a:bodyPr/>
        <a:lstStyle/>
        <a:p>
          <a:r>
            <a:rPr lang="zh-CN" altLang="zh-CN" dirty="0"/>
            <a:t>高额借读费</a:t>
          </a:r>
          <a:r>
            <a:rPr lang="en-US" dirty="0"/>
            <a:t>High cost </a:t>
          </a:r>
          <a:endParaRPr lang="zh-CN" altLang="en-US" dirty="0"/>
        </a:p>
      </dgm:t>
    </dgm:pt>
    <dgm:pt modelId="{1609BE8D-CA4D-4FBA-AA0D-C3DA72E2DDCF}" type="parTrans" cxnId="{E5DD4F11-01A7-4767-BEA6-588569689030}">
      <dgm:prSet/>
      <dgm:spPr/>
      <dgm:t>
        <a:bodyPr/>
        <a:lstStyle/>
        <a:p>
          <a:endParaRPr lang="zh-CN" altLang="en-US"/>
        </a:p>
      </dgm:t>
    </dgm:pt>
    <dgm:pt modelId="{A0B0E7F7-D9FA-4099-A051-B006639B80BD}" type="sibTrans" cxnId="{E5DD4F11-01A7-4767-BEA6-588569689030}">
      <dgm:prSet/>
      <dgm:spPr/>
      <dgm:t>
        <a:bodyPr/>
        <a:lstStyle/>
        <a:p>
          <a:endParaRPr lang="zh-CN" altLang="en-US"/>
        </a:p>
      </dgm:t>
    </dgm:pt>
    <dgm:pt modelId="{E2B46660-13D6-47A0-B6E4-3AA9C2F7B0C8}">
      <dgm:prSet phldrT="[文本]"/>
      <dgm:spPr/>
      <dgm:t>
        <a:bodyPr/>
        <a:lstStyle/>
        <a:p>
          <a:r>
            <a:rPr lang="zh-CN" altLang="zh-CN" dirty="0"/>
            <a:t>高门槛入学</a:t>
          </a:r>
          <a:r>
            <a:rPr lang="en-US" altLang="zh-CN" dirty="0"/>
            <a:t>difficult </a:t>
          </a:r>
          <a:r>
            <a:rPr lang="en-US" dirty="0"/>
            <a:t>to get education </a:t>
          </a:r>
          <a:endParaRPr lang="zh-CN" altLang="en-US" dirty="0"/>
        </a:p>
      </dgm:t>
    </dgm:pt>
    <dgm:pt modelId="{406766FD-8DCC-4214-A053-09E92283075F}" type="parTrans" cxnId="{080E79C0-7B2C-445A-BA53-ADF9ABD9B5F3}">
      <dgm:prSet/>
      <dgm:spPr/>
      <dgm:t>
        <a:bodyPr/>
        <a:lstStyle/>
        <a:p>
          <a:endParaRPr lang="zh-CN" altLang="en-US"/>
        </a:p>
      </dgm:t>
    </dgm:pt>
    <dgm:pt modelId="{11AA99C2-4EB2-420D-B249-CCD23903CCBB}" type="sibTrans" cxnId="{080E79C0-7B2C-445A-BA53-ADF9ABD9B5F3}">
      <dgm:prSet/>
      <dgm:spPr/>
      <dgm:t>
        <a:bodyPr/>
        <a:lstStyle/>
        <a:p>
          <a:endParaRPr lang="zh-CN" altLang="en-US"/>
        </a:p>
      </dgm:t>
    </dgm:pt>
    <dgm:pt modelId="{FD28D34B-7BE7-4B84-B477-5306BF1538C5}">
      <dgm:prSet phldrT="[文本]" custT="1"/>
      <dgm:spPr/>
      <dgm:t>
        <a:bodyPr/>
        <a:lstStyle/>
        <a:p>
          <a:r>
            <a:rPr lang="zh-CN" altLang="en-US" sz="2400" dirty="0"/>
            <a:t>纳民</a:t>
          </a:r>
        </a:p>
      </dgm:t>
    </dgm:pt>
    <dgm:pt modelId="{CEE893B2-8AC7-4E4A-80D0-2904ACC44C87}" type="parTrans" cxnId="{F74C7D1D-433F-46C0-902A-EC0066A6E66A}">
      <dgm:prSet/>
      <dgm:spPr/>
      <dgm:t>
        <a:bodyPr/>
        <a:lstStyle/>
        <a:p>
          <a:endParaRPr lang="zh-CN" altLang="en-US"/>
        </a:p>
      </dgm:t>
    </dgm:pt>
    <dgm:pt modelId="{77A132A7-9F88-480F-8A2D-0DE3B8EBE11C}" type="sibTrans" cxnId="{F74C7D1D-433F-46C0-902A-EC0066A6E66A}">
      <dgm:prSet/>
      <dgm:spPr/>
      <dgm:t>
        <a:bodyPr/>
        <a:lstStyle/>
        <a:p>
          <a:endParaRPr lang="zh-CN" altLang="en-US"/>
        </a:p>
      </dgm:t>
    </dgm:pt>
    <dgm:pt modelId="{2B3F1ECA-E6D3-45DD-AE90-7153DE2FBF38}">
      <dgm:prSet phldrT="[文本]"/>
      <dgm:spPr/>
      <dgm:t>
        <a:bodyPr/>
        <a:lstStyle/>
        <a:p>
          <a:r>
            <a:rPr lang="zh-CN" altLang="zh-CN" dirty="0"/>
            <a:t>高条件</a:t>
          </a:r>
          <a:r>
            <a:rPr lang="en-US" dirty="0"/>
            <a:t>Good condition </a:t>
          </a:r>
          <a:endParaRPr lang="zh-CN" altLang="en-US" dirty="0"/>
        </a:p>
      </dgm:t>
    </dgm:pt>
    <dgm:pt modelId="{F0351EA8-D836-42F9-A1B6-3382C67B817D}" type="parTrans" cxnId="{0BA055FB-EDB3-40EB-ACE7-5D636D421524}">
      <dgm:prSet/>
      <dgm:spPr/>
      <dgm:t>
        <a:bodyPr/>
        <a:lstStyle/>
        <a:p>
          <a:endParaRPr lang="zh-CN" altLang="en-US"/>
        </a:p>
      </dgm:t>
    </dgm:pt>
    <dgm:pt modelId="{268DEDAD-3460-4C33-A085-6B0756AA73BC}" type="sibTrans" cxnId="{0BA055FB-EDB3-40EB-ACE7-5D636D421524}">
      <dgm:prSet/>
      <dgm:spPr/>
      <dgm:t>
        <a:bodyPr/>
        <a:lstStyle/>
        <a:p>
          <a:endParaRPr lang="zh-CN" altLang="en-US"/>
        </a:p>
      </dgm:t>
    </dgm:pt>
    <dgm:pt modelId="{FC518655-FA7C-44D6-BE9B-994E6384F421}">
      <dgm:prSet phldrT="[文本]"/>
      <dgm:spPr/>
      <dgm:t>
        <a:bodyPr/>
        <a:lstStyle/>
        <a:p>
          <a:r>
            <a:rPr lang="zh-CN" altLang="zh-CN" dirty="0"/>
            <a:t>高管理</a:t>
          </a:r>
          <a:r>
            <a:rPr lang="en-US" dirty="0"/>
            <a:t>management</a:t>
          </a:r>
          <a:endParaRPr lang="zh-CN" altLang="en-US" dirty="0"/>
        </a:p>
      </dgm:t>
    </dgm:pt>
    <dgm:pt modelId="{4D80D7D0-F4CA-457B-A2F6-8C9D2119FC4D}" type="parTrans" cxnId="{9D70C2E9-EB68-41F6-A602-FC1F9A2F583A}">
      <dgm:prSet/>
      <dgm:spPr/>
      <dgm:t>
        <a:bodyPr/>
        <a:lstStyle/>
        <a:p>
          <a:endParaRPr lang="zh-CN" altLang="en-US"/>
        </a:p>
      </dgm:t>
    </dgm:pt>
    <dgm:pt modelId="{CAAC2D76-DCD8-4140-BD5A-1DD6BC10D4A8}" type="sibTrans" cxnId="{9D70C2E9-EB68-41F6-A602-FC1F9A2F583A}">
      <dgm:prSet/>
      <dgm:spPr/>
      <dgm:t>
        <a:bodyPr/>
        <a:lstStyle/>
        <a:p>
          <a:endParaRPr lang="zh-CN" altLang="en-US"/>
        </a:p>
      </dgm:t>
    </dgm:pt>
    <dgm:pt modelId="{BE2CDF44-E491-49EC-A25C-23887F29B870}" type="pres">
      <dgm:prSet presAssocID="{C5CE70A3-1AC7-42D5-B6C5-8968DC4FE1C5}" presName="Name0" presStyleCnt="0">
        <dgm:presLayoutVars>
          <dgm:dir/>
          <dgm:animLvl val="lvl"/>
          <dgm:resizeHandles val="exact"/>
        </dgm:presLayoutVars>
      </dgm:prSet>
      <dgm:spPr/>
    </dgm:pt>
    <dgm:pt modelId="{6AAB5F17-C4B2-4AAC-8BDB-F0754417E359}" type="pres">
      <dgm:prSet presAssocID="{FD28D34B-7BE7-4B84-B477-5306BF1538C5}" presName="boxAndChildren" presStyleCnt="0"/>
      <dgm:spPr/>
    </dgm:pt>
    <dgm:pt modelId="{56D3AA0D-BF62-495B-86AC-5D640E535344}" type="pres">
      <dgm:prSet presAssocID="{FD28D34B-7BE7-4B84-B477-5306BF1538C5}" presName="parentTextBox" presStyleLbl="node1" presStyleIdx="0" presStyleCnt="3"/>
      <dgm:spPr/>
    </dgm:pt>
    <dgm:pt modelId="{C92612FC-1C9C-4C90-A2AE-BC7B5E802B61}" type="pres">
      <dgm:prSet presAssocID="{FD28D34B-7BE7-4B84-B477-5306BF1538C5}" presName="entireBox" presStyleLbl="node1" presStyleIdx="0" presStyleCnt="3"/>
      <dgm:spPr/>
    </dgm:pt>
    <dgm:pt modelId="{0E66401D-034C-416A-ACB2-06149A7207CF}" type="pres">
      <dgm:prSet presAssocID="{FD28D34B-7BE7-4B84-B477-5306BF1538C5}" presName="descendantBox" presStyleCnt="0"/>
      <dgm:spPr/>
    </dgm:pt>
    <dgm:pt modelId="{A702F2AE-49E5-42C4-BF48-1E39E3513FD4}" type="pres">
      <dgm:prSet presAssocID="{2B3F1ECA-E6D3-45DD-AE90-7153DE2FBF38}" presName="childTextBox" presStyleLbl="fgAccFollowNode1" presStyleIdx="0" presStyleCnt="6">
        <dgm:presLayoutVars>
          <dgm:bulletEnabled val="1"/>
        </dgm:presLayoutVars>
      </dgm:prSet>
      <dgm:spPr/>
    </dgm:pt>
    <dgm:pt modelId="{27834B04-6AFD-45EE-9D53-4B8E6DFFBBCB}" type="pres">
      <dgm:prSet presAssocID="{FC518655-FA7C-44D6-BE9B-994E6384F421}" presName="childTextBox" presStyleLbl="fgAccFollowNode1" presStyleIdx="1" presStyleCnt="6">
        <dgm:presLayoutVars>
          <dgm:bulletEnabled val="1"/>
        </dgm:presLayoutVars>
      </dgm:prSet>
      <dgm:spPr/>
    </dgm:pt>
    <dgm:pt modelId="{8524F4CF-FA05-4249-B682-18E21301C8FF}" type="pres">
      <dgm:prSet presAssocID="{DDF37DA4-F531-4B27-888F-0298E91EAF9D}" presName="sp" presStyleCnt="0"/>
      <dgm:spPr/>
    </dgm:pt>
    <dgm:pt modelId="{3FD08FAA-4C6D-4DDF-BBD0-7F86EAFDF7CF}" type="pres">
      <dgm:prSet presAssocID="{80687B79-516C-4326-8A6C-462CB757667D}" presName="arrowAndChildren" presStyleCnt="0"/>
      <dgm:spPr/>
    </dgm:pt>
    <dgm:pt modelId="{EB68C518-4EDA-43B4-8C32-AA9B553E3A27}" type="pres">
      <dgm:prSet presAssocID="{80687B79-516C-4326-8A6C-462CB757667D}" presName="parentTextArrow" presStyleLbl="node1" presStyleIdx="0" presStyleCnt="3"/>
      <dgm:spPr/>
    </dgm:pt>
    <dgm:pt modelId="{DA081185-580A-471A-8B5E-D8CE5A2080AD}" type="pres">
      <dgm:prSet presAssocID="{80687B79-516C-4326-8A6C-462CB757667D}" presName="arrow" presStyleLbl="node1" presStyleIdx="1" presStyleCnt="3"/>
      <dgm:spPr/>
    </dgm:pt>
    <dgm:pt modelId="{232499AC-07E0-4109-A277-716D9E8B1259}" type="pres">
      <dgm:prSet presAssocID="{80687B79-516C-4326-8A6C-462CB757667D}" presName="descendantArrow" presStyleCnt="0"/>
      <dgm:spPr/>
    </dgm:pt>
    <dgm:pt modelId="{9A772D20-BAA4-49B8-B8F9-7F7AF6548EEB}" type="pres">
      <dgm:prSet presAssocID="{BB55930F-8170-431F-979A-DDFAB7F3A933}" presName="childTextArrow" presStyleLbl="fgAccFollowNode1" presStyleIdx="2" presStyleCnt="6">
        <dgm:presLayoutVars>
          <dgm:bulletEnabled val="1"/>
        </dgm:presLayoutVars>
      </dgm:prSet>
      <dgm:spPr/>
    </dgm:pt>
    <dgm:pt modelId="{9CFF2635-F164-4AEE-ABF4-FEDC2378252B}" type="pres">
      <dgm:prSet presAssocID="{E2B46660-13D6-47A0-B6E4-3AA9C2F7B0C8}" presName="childTextArrow" presStyleLbl="fgAccFollowNode1" presStyleIdx="3" presStyleCnt="6">
        <dgm:presLayoutVars>
          <dgm:bulletEnabled val="1"/>
        </dgm:presLayoutVars>
      </dgm:prSet>
      <dgm:spPr/>
    </dgm:pt>
    <dgm:pt modelId="{14F6AE06-31F3-4F25-A284-B30CF648F2C2}" type="pres">
      <dgm:prSet presAssocID="{B09C8D6C-A61F-444D-BA11-B4FF0FEDE053}" presName="sp" presStyleCnt="0"/>
      <dgm:spPr/>
    </dgm:pt>
    <dgm:pt modelId="{FCE2EA7C-2F62-4B30-8F2B-6CE894105823}" type="pres">
      <dgm:prSet presAssocID="{46E54729-8524-41ED-8FB0-2F717DB0BC35}" presName="arrowAndChildren" presStyleCnt="0"/>
      <dgm:spPr/>
    </dgm:pt>
    <dgm:pt modelId="{FF2309D2-711B-414E-8529-9A4430DCAE45}" type="pres">
      <dgm:prSet presAssocID="{46E54729-8524-41ED-8FB0-2F717DB0BC35}" presName="parentTextArrow" presStyleLbl="node1" presStyleIdx="1" presStyleCnt="3"/>
      <dgm:spPr/>
    </dgm:pt>
    <dgm:pt modelId="{979559A9-43CE-462A-902D-9705425424CC}" type="pres">
      <dgm:prSet presAssocID="{46E54729-8524-41ED-8FB0-2F717DB0BC35}" presName="arrow" presStyleLbl="node1" presStyleIdx="2" presStyleCnt="3" custLinFactNeighborX="808" custLinFactNeighborY="-47"/>
      <dgm:spPr/>
    </dgm:pt>
    <dgm:pt modelId="{6665A406-8588-41FD-AEA7-7CE501D57545}" type="pres">
      <dgm:prSet presAssocID="{46E54729-8524-41ED-8FB0-2F717DB0BC35}" presName="descendantArrow" presStyleCnt="0"/>
      <dgm:spPr/>
    </dgm:pt>
    <dgm:pt modelId="{E95DEB45-1D80-486D-87A3-F7E1C3CE13DA}" type="pres">
      <dgm:prSet presAssocID="{B4D35F3E-3F75-4548-A654-6D5325CFAB9D}" presName="childTextArrow" presStyleLbl="fgAccFollowNode1" presStyleIdx="4" presStyleCnt="6">
        <dgm:presLayoutVars>
          <dgm:bulletEnabled val="1"/>
        </dgm:presLayoutVars>
      </dgm:prSet>
      <dgm:spPr/>
    </dgm:pt>
    <dgm:pt modelId="{A96FE8C0-2955-4587-BDBC-30839592F25C}" type="pres">
      <dgm:prSet presAssocID="{D9431C70-8355-4725-9A99-42FF04D531D9}" presName="childTextArrow" presStyleLbl="fgAccFollowNode1" presStyleIdx="5" presStyleCnt="6">
        <dgm:presLayoutVars>
          <dgm:bulletEnabled val="1"/>
        </dgm:presLayoutVars>
      </dgm:prSet>
      <dgm:spPr/>
    </dgm:pt>
  </dgm:ptLst>
  <dgm:cxnLst>
    <dgm:cxn modelId="{4D3EBF0A-7403-4C84-B01F-72A501208A9C}" srcId="{46E54729-8524-41ED-8FB0-2F717DB0BC35}" destId="{B4D35F3E-3F75-4548-A654-6D5325CFAB9D}" srcOrd="0" destOrd="0" parTransId="{8362361A-7CC8-424F-A998-ADDB11A5023B}" sibTransId="{F6A7E6F6-067F-488F-83B8-8746B60AA350}"/>
    <dgm:cxn modelId="{2B69B00F-579E-426B-898A-A460FBFFD3AD}" type="presOf" srcId="{C5CE70A3-1AC7-42D5-B6C5-8968DC4FE1C5}" destId="{BE2CDF44-E491-49EC-A25C-23887F29B870}" srcOrd="0" destOrd="0" presId="urn:microsoft.com/office/officeart/2005/8/layout/process4"/>
    <dgm:cxn modelId="{3C352111-86D9-42F2-9906-EC1C32CE59A3}" type="presOf" srcId="{80687B79-516C-4326-8A6C-462CB757667D}" destId="{EB68C518-4EDA-43B4-8C32-AA9B553E3A27}" srcOrd="0" destOrd="0" presId="urn:microsoft.com/office/officeart/2005/8/layout/process4"/>
    <dgm:cxn modelId="{E5DD4F11-01A7-4767-BEA6-588569689030}" srcId="{80687B79-516C-4326-8A6C-462CB757667D}" destId="{BB55930F-8170-431F-979A-DDFAB7F3A933}" srcOrd="0" destOrd="0" parTransId="{1609BE8D-CA4D-4FBA-AA0D-C3DA72E2DDCF}" sibTransId="{A0B0E7F7-D9FA-4099-A051-B006639B80BD}"/>
    <dgm:cxn modelId="{F74C7D1D-433F-46C0-902A-EC0066A6E66A}" srcId="{C5CE70A3-1AC7-42D5-B6C5-8968DC4FE1C5}" destId="{FD28D34B-7BE7-4B84-B477-5306BF1538C5}" srcOrd="2" destOrd="0" parTransId="{CEE893B2-8AC7-4E4A-80D0-2904ACC44C87}" sibTransId="{77A132A7-9F88-480F-8A2D-0DE3B8EBE11C}"/>
    <dgm:cxn modelId="{2FCCBB2C-D866-4887-BEFF-37685B11C8AB}" type="presOf" srcId="{FD28D34B-7BE7-4B84-B477-5306BF1538C5}" destId="{56D3AA0D-BF62-495B-86AC-5D640E535344}" srcOrd="0" destOrd="0" presId="urn:microsoft.com/office/officeart/2005/8/layout/process4"/>
    <dgm:cxn modelId="{217B2746-4A98-43AF-9A23-CF6BD5DE4676}" type="presOf" srcId="{80687B79-516C-4326-8A6C-462CB757667D}" destId="{DA081185-580A-471A-8B5E-D8CE5A2080AD}" srcOrd="1" destOrd="0" presId="urn:microsoft.com/office/officeart/2005/8/layout/process4"/>
    <dgm:cxn modelId="{11DA9A69-F333-4370-92CC-E2546D66D6C5}" type="presOf" srcId="{FD28D34B-7BE7-4B84-B477-5306BF1538C5}" destId="{C92612FC-1C9C-4C90-A2AE-BC7B5E802B61}" srcOrd="1" destOrd="0" presId="urn:microsoft.com/office/officeart/2005/8/layout/process4"/>
    <dgm:cxn modelId="{4BC7F171-14DF-4F1D-B830-CBE023D1EFE7}" srcId="{C5CE70A3-1AC7-42D5-B6C5-8968DC4FE1C5}" destId="{46E54729-8524-41ED-8FB0-2F717DB0BC35}" srcOrd="0" destOrd="0" parTransId="{9395D7C6-5D6D-415C-9B6B-0696CE9B1E91}" sibTransId="{B09C8D6C-A61F-444D-BA11-B4FF0FEDE053}"/>
    <dgm:cxn modelId="{28D98B73-28CD-417F-9E4F-ACC4E9152033}" srcId="{C5CE70A3-1AC7-42D5-B6C5-8968DC4FE1C5}" destId="{80687B79-516C-4326-8A6C-462CB757667D}" srcOrd="1" destOrd="0" parTransId="{D5DA745C-DAB5-4162-877A-C535D766F640}" sibTransId="{DDF37DA4-F531-4B27-888F-0298E91EAF9D}"/>
    <dgm:cxn modelId="{1B66DD75-FA91-42F6-9BD2-2D6CE64D8372}" type="presOf" srcId="{D9431C70-8355-4725-9A99-42FF04D531D9}" destId="{A96FE8C0-2955-4587-BDBC-30839592F25C}" srcOrd="0" destOrd="0" presId="urn:microsoft.com/office/officeart/2005/8/layout/process4"/>
    <dgm:cxn modelId="{001DE375-EBF2-45EC-B836-BF6A1B52E15B}" type="presOf" srcId="{46E54729-8524-41ED-8FB0-2F717DB0BC35}" destId="{979559A9-43CE-462A-902D-9705425424CC}" srcOrd="1" destOrd="0" presId="urn:microsoft.com/office/officeart/2005/8/layout/process4"/>
    <dgm:cxn modelId="{80A78E77-A5DC-4BE1-9AA1-60F98ED4EF03}" type="presOf" srcId="{BB55930F-8170-431F-979A-DDFAB7F3A933}" destId="{9A772D20-BAA4-49B8-B8F9-7F7AF6548EEB}" srcOrd="0" destOrd="0" presId="urn:microsoft.com/office/officeart/2005/8/layout/process4"/>
    <dgm:cxn modelId="{8B1E7F8B-C58D-4EC8-95FD-A22A9F874031}" type="presOf" srcId="{E2B46660-13D6-47A0-B6E4-3AA9C2F7B0C8}" destId="{9CFF2635-F164-4AEE-ABF4-FEDC2378252B}" srcOrd="0" destOrd="0" presId="urn:microsoft.com/office/officeart/2005/8/layout/process4"/>
    <dgm:cxn modelId="{8C19A494-E2E9-42BD-82B8-D2C57C2DFC20}" type="presOf" srcId="{B4D35F3E-3F75-4548-A654-6D5325CFAB9D}" destId="{E95DEB45-1D80-486D-87A3-F7E1C3CE13DA}" srcOrd="0" destOrd="0" presId="urn:microsoft.com/office/officeart/2005/8/layout/process4"/>
    <dgm:cxn modelId="{D0EE8E9A-917B-458A-B709-3C490C939F73}" srcId="{46E54729-8524-41ED-8FB0-2F717DB0BC35}" destId="{D9431C70-8355-4725-9A99-42FF04D531D9}" srcOrd="1" destOrd="0" parTransId="{36D0F94A-5BB5-44B0-B208-A22009054D16}" sibTransId="{C4AE12A8-3097-4218-B90F-C115CD526ED6}"/>
    <dgm:cxn modelId="{080E79C0-7B2C-445A-BA53-ADF9ABD9B5F3}" srcId="{80687B79-516C-4326-8A6C-462CB757667D}" destId="{E2B46660-13D6-47A0-B6E4-3AA9C2F7B0C8}" srcOrd="1" destOrd="0" parTransId="{406766FD-8DCC-4214-A053-09E92283075F}" sibTransId="{11AA99C2-4EB2-420D-B249-CCD23903CCBB}"/>
    <dgm:cxn modelId="{B9F53DE5-2B9E-47E0-B6BF-66C23F76FBDD}" type="presOf" srcId="{FC518655-FA7C-44D6-BE9B-994E6384F421}" destId="{27834B04-6AFD-45EE-9D53-4B8E6DFFBBCB}" srcOrd="0" destOrd="0" presId="urn:microsoft.com/office/officeart/2005/8/layout/process4"/>
    <dgm:cxn modelId="{9D70C2E9-EB68-41F6-A602-FC1F9A2F583A}" srcId="{FD28D34B-7BE7-4B84-B477-5306BF1538C5}" destId="{FC518655-FA7C-44D6-BE9B-994E6384F421}" srcOrd="1" destOrd="0" parTransId="{4D80D7D0-F4CA-457B-A2F6-8C9D2119FC4D}" sibTransId="{CAAC2D76-DCD8-4140-BD5A-1DD6BC10D4A8}"/>
    <dgm:cxn modelId="{D537CCF1-D640-4911-8C0D-1B6B3A422AF5}" type="presOf" srcId="{46E54729-8524-41ED-8FB0-2F717DB0BC35}" destId="{FF2309D2-711B-414E-8529-9A4430DCAE45}" srcOrd="0" destOrd="0" presId="urn:microsoft.com/office/officeart/2005/8/layout/process4"/>
    <dgm:cxn modelId="{986A8AF5-AF29-44C7-B1E9-1B7B2A2A97A5}" type="presOf" srcId="{2B3F1ECA-E6D3-45DD-AE90-7153DE2FBF38}" destId="{A702F2AE-49E5-42C4-BF48-1E39E3513FD4}" srcOrd="0" destOrd="0" presId="urn:microsoft.com/office/officeart/2005/8/layout/process4"/>
    <dgm:cxn modelId="{0BA055FB-EDB3-40EB-ACE7-5D636D421524}" srcId="{FD28D34B-7BE7-4B84-B477-5306BF1538C5}" destId="{2B3F1ECA-E6D3-45DD-AE90-7153DE2FBF38}" srcOrd="0" destOrd="0" parTransId="{F0351EA8-D836-42F9-A1B6-3382C67B817D}" sibTransId="{268DEDAD-3460-4C33-A085-6B0756AA73BC}"/>
    <dgm:cxn modelId="{1A0F7E52-5584-4A2C-A153-BFA62F824464}" type="presParOf" srcId="{BE2CDF44-E491-49EC-A25C-23887F29B870}" destId="{6AAB5F17-C4B2-4AAC-8BDB-F0754417E359}" srcOrd="0" destOrd="0" presId="urn:microsoft.com/office/officeart/2005/8/layout/process4"/>
    <dgm:cxn modelId="{06FC6475-530C-4FA6-9D42-29212388ED74}" type="presParOf" srcId="{6AAB5F17-C4B2-4AAC-8BDB-F0754417E359}" destId="{56D3AA0D-BF62-495B-86AC-5D640E535344}" srcOrd="0" destOrd="0" presId="urn:microsoft.com/office/officeart/2005/8/layout/process4"/>
    <dgm:cxn modelId="{2BF46867-63AB-4F94-85B6-9D02102A4169}" type="presParOf" srcId="{6AAB5F17-C4B2-4AAC-8BDB-F0754417E359}" destId="{C92612FC-1C9C-4C90-A2AE-BC7B5E802B61}" srcOrd="1" destOrd="0" presId="urn:microsoft.com/office/officeart/2005/8/layout/process4"/>
    <dgm:cxn modelId="{E3610994-CCE7-4588-A2CC-E5E7EB1EA03D}" type="presParOf" srcId="{6AAB5F17-C4B2-4AAC-8BDB-F0754417E359}" destId="{0E66401D-034C-416A-ACB2-06149A7207CF}" srcOrd="2" destOrd="0" presId="urn:microsoft.com/office/officeart/2005/8/layout/process4"/>
    <dgm:cxn modelId="{A835B06B-98D3-48F3-8B44-39A5118A98E5}" type="presParOf" srcId="{0E66401D-034C-416A-ACB2-06149A7207CF}" destId="{A702F2AE-49E5-42C4-BF48-1E39E3513FD4}" srcOrd="0" destOrd="0" presId="urn:microsoft.com/office/officeart/2005/8/layout/process4"/>
    <dgm:cxn modelId="{3E12FB4D-8D44-42C5-9AD9-AFB29DA7946C}" type="presParOf" srcId="{0E66401D-034C-416A-ACB2-06149A7207CF}" destId="{27834B04-6AFD-45EE-9D53-4B8E6DFFBBCB}" srcOrd="1" destOrd="0" presId="urn:microsoft.com/office/officeart/2005/8/layout/process4"/>
    <dgm:cxn modelId="{D5BB70F7-5FEC-4E56-B17A-5B092BB97C4F}" type="presParOf" srcId="{BE2CDF44-E491-49EC-A25C-23887F29B870}" destId="{8524F4CF-FA05-4249-B682-18E21301C8FF}" srcOrd="1" destOrd="0" presId="urn:microsoft.com/office/officeart/2005/8/layout/process4"/>
    <dgm:cxn modelId="{F72E056D-6B0A-4E3C-AAAC-2B93748A6E6A}" type="presParOf" srcId="{BE2CDF44-E491-49EC-A25C-23887F29B870}" destId="{3FD08FAA-4C6D-4DDF-BBD0-7F86EAFDF7CF}" srcOrd="2" destOrd="0" presId="urn:microsoft.com/office/officeart/2005/8/layout/process4"/>
    <dgm:cxn modelId="{58EDFD23-2396-4EB2-BF49-93B0CABA4307}" type="presParOf" srcId="{3FD08FAA-4C6D-4DDF-BBD0-7F86EAFDF7CF}" destId="{EB68C518-4EDA-43B4-8C32-AA9B553E3A27}" srcOrd="0" destOrd="0" presId="urn:microsoft.com/office/officeart/2005/8/layout/process4"/>
    <dgm:cxn modelId="{73E04403-5586-44DE-A995-14EF7B06F57F}" type="presParOf" srcId="{3FD08FAA-4C6D-4DDF-BBD0-7F86EAFDF7CF}" destId="{DA081185-580A-471A-8B5E-D8CE5A2080AD}" srcOrd="1" destOrd="0" presId="urn:microsoft.com/office/officeart/2005/8/layout/process4"/>
    <dgm:cxn modelId="{87935DF1-7193-4629-8FDD-4DC1385D03A3}" type="presParOf" srcId="{3FD08FAA-4C6D-4DDF-BBD0-7F86EAFDF7CF}" destId="{232499AC-07E0-4109-A277-716D9E8B1259}" srcOrd="2" destOrd="0" presId="urn:microsoft.com/office/officeart/2005/8/layout/process4"/>
    <dgm:cxn modelId="{AC2BC1D1-FBC5-4E08-A95A-FA10BAB400A9}" type="presParOf" srcId="{232499AC-07E0-4109-A277-716D9E8B1259}" destId="{9A772D20-BAA4-49B8-B8F9-7F7AF6548EEB}" srcOrd="0" destOrd="0" presId="urn:microsoft.com/office/officeart/2005/8/layout/process4"/>
    <dgm:cxn modelId="{39CCCE1A-BF51-4078-8E31-9BDB9B0B1AE2}" type="presParOf" srcId="{232499AC-07E0-4109-A277-716D9E8B1259}" destId="{9CFF2635-F164-4AEE-ABF4-FEDC2378252B}" srcOrd="1" destOrd="0" presId="urn:microsoft.com/office/officeart/2005/8/layout/process4"/>
    <dgm:cxn modelId="{4E1C6DCB-116B-4575-9E2D-B375738B89DD}" type="presParOf" srcId="{BE2CDF44-E491-49EC-A25C-23887F29B870}" destId="{14F6AE06-31F3-4F25-A284-B30CF648F2C2}" srcOrd="3" destOrd="0" presId="urn:microsoft.com/office/officeart/2005/8/layout/process4"/>
    <dgm:cxn modelId="{F6CFB441-5A6E-4508-9C48-8809AAE6FA76}" type="presParOf" srcId="{BE2CDF44-E491-49EC-A25C-23887F29B870}" destId="{FCE2EA7C-2F62-4B30-8F2B-6CE894105823}" srcOrd="4" destOrd="0" presId="urn:microsoft.com/office/officeart/2005/8/layout/process4"/>
    <dgm:cxn modelId="{51960260-383B-491E-B69D-165F34AC3E00}" type="presParOf" srcId="{FCE2EA7C-2F62-4B30-8F2B-6CE894105823}" destId="{FF2309D2-711B-414E-8529-9A4430DCAE45}" srcOrd="0" destOrd="0" presId="urn:microsoft.com/office/officeart/2005/8/layout/process4"/>
    <dgm:cxn modelId="{F5721AEF-9BA8-4BA6-B2DB-7307D31EF26D}" type="presParOf" srcId="{FCE2EA7C-2F62-4B30-8F2B-6CE894105823}" destId="{979559A9-43CE-462A-902D-9705425424CC}" srcOrd="1" destOrd="0" presId="urn:microsoft.com/office/officeart/2005/8/layout/process4"/>
    <dgm:cxn modelId="{E78F4E73-E952-473A-903C-C7568920FBA9}" type="presParOf" srcId="{FCE2EA7C-2F62-4B30-8F2B-6CE894105823}" destId="{6665A406-8588-41FD-AEA7-7CE501D57545}" srcOrd="2" destOrd="0" presId="urn:microsoft.com/office/officeart/2005/8/layout/process4"/>
    <dgm:cxn modelId="{2BF517F1-74F4-4AEE-9A50-F3BF0B946565}" type="presParOf" srcId="{6665A406-8588-41FD-AEA7-7CE501D57545}" destId="{E95DEB45-1D80-486D-87A3-F7E1C3CE13DA}" srcOrd="0" destOrd="0" presId="urn:microsoft.com/office/officeart/2005/8/layout/process4"/>
    <dgm:cxn modelId="{1EAF0D15-D843-4AC8-A093-7B4243BCFE60}" type="presParOf" srcId="{6665A406-8588-41FD-AEA7-7CE501D57545}" destId="{A96FE8C0-2955-4587-BDBC-30839592F25C}" srcOrd="1"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ED8ECD-EF23-4B7F-A661-0601B1F1C8C0}">
      <dsp:nvSpPr>
        <dsp:cNvPr id="0" name=""/>
        <dsp:cNvSpPr/>
      </dsp:nvSpPr>
      <dsp:spPr>
        <a:xfrm>
          <a:off x="430408" y="0"/>
          <a:ext cx="5201035" cy="3250647"/>
        </a:xfrm>
        <a:prstGeom prst="swooshArrow">
          <a:avLst>
            <a:gd name="adj1" fmla="val 25000"/>
            <a:gd name="adj2" fmla="val 25000"/>
          </a:avLst>
        </a:prstGeom>
        <a:gradFill rotWithShape="0">
          <a:gsLst>
            <a:gs pos="0">
              <a:schemeClr val="accent3">
                <a:tint val="40000"/>
                <a:hueOff val="0"/>
                <a:satOff val="0"/>
                <a:lumOff val="0"/>
                <a:alphaOff val="0"/>
                <a:satMod val="103000"/>
                <a:lumMod val="102000"/>
                <a:tint val="94000"/>
              </a:schemeClr>
            </a:gs>
            <a:gs pos="50000">
              <a:schemeClr val="accent3">
                <a:tint val="40000"/>
                <a:hueOff val="0"/>
                <a:satOff val="0"/>
                <a:lumOff val="0"/>
                <a:alphaOff val="0"/>
                <a:satMod val="110000"/>
                <a:lumMod val="100000"/>
                <a:shade val="100000"/>
              </a:schemeClr>
            </a:gs>
            <a:gs pos="100000">
              <a:schemeClr val="accent3">
                <a:tint val="4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71A7DDB6-A4BC-4988-BB82-0979A1E06963}">
      <dsp:nvSpPr>
        <dsp:cNvPr id="0" name=""/>
        <dsp:cNvSpPr/>
      </dsp:nvSpPr>
      <dsp:spPr>
        <a:xfrm>
          <a:off x="1079133" y="2243596"/>
          <a:ext cx="135226" cy="135226"/>
        </a:xfrm>
        <a:prstGeom prst="ellips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59FFCDD4-06A3-4A02-956F-89663A8195B7}">
      <dsp:nvSpPr>
        <dsp:cNvPr id="0" name=""/>
        <dsp:cNvSpPr/>
      </dsp:nvSpPr>
      <dsp:spPr>
        <a:xfrm>
          <a:off x="706818" y="2520277"/>
          <a:ext cx="1978052" cy="6662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654" tIns="0" rIns="0" bIns="0" numCol="1" spcCol="1270" anchor="t" anchorCtr="0">
          <a:noAutofit/>
        </a:bodyPr>
        <a:lstStyle/>
        <a:p>
          <a:pPr marL="0" lvl="0" indent="0" algn="l" defTabSz="1244600">
            <a:lnSpc>
              <a:spcPct val="90000"/>
            </a:lnSpc>
            <a:spcBef>
              <a:spcPct val="0"/>
            </a:spcBef>
            <a:spcAft>
              <a:spcPct val="35000"/>
            </a:spcAft>
            <a:buNone/>
          </a:pPr>
          <a:r>
            <a:rPr lang="zh-CN" altLang="en-US" sz="2800" kern="1200" dirty="0">
              <a:hlinkClick xmlns:r="http://schemas.openxmlformats.org/officeDocument/2006/relationships" r:id="" action="ppaction://noaction"/>
            </a:rPr>
            <a:t>简易的办学点</a:t>
          </a:r>
          <a:endParaRPr lang="en-US" altLang="zh-CN" sz="2800" kern="1200" dirty="0"/>
        </a:p>
        <a:p>
          <a:pPr marL="0" lvl="0" indent="0" algn="l" defTabSz="1244600">
            <a:lnSpc>
              <a:spcPct val="90000"/>
            </a:lnSpc>
            <a:spcBef>
              <a:spcPct val="0"/>
            </a:spcBef>
            <a:spcAft>
              <a:spcPct val="35000"/>
            </a:spcAft>
            <a:buNone/>
          </a:pPr>
          <a:r>
            <a:rPr lang="en-US" altLang="zh-CN" sz="2400" kern="1200" dirty="0">
              <a:solidFill>
                <a:schemeClr val="tx1"/>
              </a:solidFill>
              <a:latin typeface="+mn-lt"/>
              <a:ea typeface="+mn-ea"/>
              <a:cs typeface="+mn-cs"/>
            </a:rPr>
            <a:t>Basic infrastructure</a:t>
          </a:r>
          <a:endParaRPr lang="zh-CN" altLang="en-US" sz="2400" kern="1200" dirty="0">
            <a:solidFill>
              <a:schemeClr val="tx1"/>
            </a:solidFill>
            <a:latin typeface="+mn-lt"/>
            <a:ea typeface="+mn-ea"/>
            <a:cs typeface="+mn-cs"/>
          </a:endParaRPr>
        </a:p>
      </dsp:txBody>
      <dsp:txXfrm>
        <a:off x="706818" y="2520277"/>
        <a:ext cx="1978052" cy="666276"/>
      </dsp:txXfrm>
    </dsp:sp>
    <dsp:sp modelId="{25C6B549-7CE3-451D-A9B0-2DF58E4E99CB}">
      <dsp:nvSpPr>
        <dsp:cNvPr id="0" name=""/>
        <dsp:cNvSpPr/>
      </dsp:nvSpPr>
      <dsp:spPr>
        <a:xfrm>
          <a:off x="2272771" y="1360070"/>
          <a:ext cx="244448" cy="244448"/>
        </a:xfrm>
        <a:prstGeom prst="ellipse">
          <a:avLst/>
        </a:prstGeom>
        <a:gradFill rotWithShape="0">
          <a:gsLst>
            <a:gs pos="0">
              <a:schemeClr val="accent3">
                <a:hueOff val="1355300"/>
                <a:satOff val="50000"/>
                <a:lumOff val="-7353"/>
                <a:alphaOff val="0"/>
                <a:satMod val="103000"/>
                <a:lumMod val="102000"/>
                <a:tint val="94000"/>
              </a:schemeClr>
            </a:gs>
            <a:gs pos="50000">
              <a:schemeClr val="accent3">
                <a:hueOff val="1355300"/>
                <a:satOff val="50000"/>
                <a:lumOff val="-7353"/>
                <a:alphaOff val="0"/>
                <a:satMod val="110000"/>
                <a:lumMod val="100000"/>
                <a:shade val="100000"/>
              </a:schemeClr>
            </a:gs>
            <a:gs pos="100000">
              <a:schemeClr val="accent3">
                <a:hueOff val="1355300"/>
                <a:satOff val="50000"/>
                <a:lumOff val="-7353"/>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71C41566-AB1D-4D99-BC78-505D04646D1A}">
      <dsp:nvSpPr>
        <dsp:cNvPr id="0" name=""/>
        <dsp:cNvSpPr/>
      </dsp:nvSpPr>
      <dsp:spPr>
        <a:xfrm>
          <a:off x="2170522" y="1645902"/>
          <a:ext cx="1962296" cy="14952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528" tIns="0" rIns="0" bIns="0" numCol="1" spcCol="1270" anchor="t" anchorCtr="0">
          <a:noAutofit/>
        </a:bodyPr>
        <a:lstStyle/>
        <a:p>
          <a:pPr marL="0" lvl="0" indent="0" algn="l" defTabSz="1244600">
            <a:lnSpc>
              <a:spcPct val="90000"/>
            </a:lnSpc>
            <a:spcBef>
              <a:spcPct val="0"/>
            </a:spcBef>
            <a:spcAft>
              <a:spcPct val="35000"/>
            </a:spcAft>
            <a:buNone/>
          </a:pPr>
          <a:r>
            <a:rPr lang="zh-CN" altLang="en-US" sz="2800" kern="1200" dirty="0">
              <a:hlinkClick xmlns:r="http://schemas.openxmlformats.org/officeDocument/2006/relationships" r:id="" action="ppaction://noaction"/>
            </a:rPr>
            <a:t>民工子女学校</a:t>
          </a:r>
          <a:endParaRPr lang="en-US" altLang="zh-CN" sz="2800" kern="1200" dirty="0"/>
        </a:p>
        <a:p>
          <a:pPr marL="0" lvl="0" indent="0" algn="l" defTabSz="1244600">
            <a:lnSpc>
              <a:spcPct val="90000"/>
            </a:lnSpc>
            <a:spcBef>
              <a:spcPct val="0"/>
            </a:spcBef>
            <a:spcAft>
              <a:spcPct val="35000"/>
            </a:spcAft>
            <a:buNone/>
          </a:pPr>
          <a:r>
            <a:rPr lang="en-US" sz="2800" kern="1200" dirty="0"/>
            <a:t>Migrant children's school </a:t>
          </a:r>
          <a:endParaRPr lang="zh-CN" altLang="en-US" sz="2800" kern="1200" dirty="0"/>
        </a:p>
      </dsp:txBody>
      <dsp:txXfrm>
        <a:off x="2170522" y="1645902"/>
        <a:ext cx="1962296" cy="1495212"/>
      </dsp:txXfrm>
    </dsp:sp>
    <dsp:sp modelId="{71440C8F-6851-405B-AB81-12A01AD8E890}">
      <dsp:nvSpPr>
        <dsp:cNvPr id="0" name=""/>
        <dsp:cNvSpPr/>
      </dsp:nvSpPr>
      <dsp:spPr>
        <a:xfrm>
          <a:off x="3708256" y="822413"/>
          <a:ext cx="338067" cy="338067"/>
        </a:xfrm>
        <a:prstGeom prst="ellipse">
          <a:avLst/>
        </a:prstGeom>
        <a:gradFill rotWithShape="0">
          <a:gsLst>
            <a:gs pos="0">
              <a:schemeClr val="accent3">
                <a:hueOff val="2710599"/>
                <a:satOff val="100000"/>
                <a:lumOff val="-14706"/>
                <a:alphaOff val="0"/>
                <a:satMod val="103000"/>
                <a:lumMod val="102000"/>
                <a:tint val="94000"/>
              </a:schemeClr>
            </a:gs>
            <a:gs pos="50000">
              <a:schemeClr val="accent3">
                <a:hueOff val="2710599"/>
                <a:satOff val="100000"/>
                <a:lumOff val="-14706"/>
                <a:alphaOff val="0"/>
                <a:satMod val="110000"/>
                <a:lumMod val="100000"/>
                <a:shade val="100000"/>
              </a:schemeClr>
            </a:gs>
            <a:gs pos="100000">
              <a:schemeClr val="accent3">
                <a:hueOff val="2710599"/>
                <a:satOff val="100000"/>
                <a:lumOff val="-14706"/>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785A0CD2-FE6F-4CF3-82F4-8805621F99DC}">
      <dsp:nvSpPr>
        <dsp:cNvPr id="0" name=""/>
        <dsp:cNvSpPr/>
      </dsp:nvSpPr>
      <dsp:spPr>
        <a:xfrm>
          <a:off x="3647346" y="1234424"/>
          <a:ext cx="2545340" cy="15307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9135" tIns="0" rIns="0" bIns="0" numCol="1" spcCol="1270" anchor="t" anchorCtr="0">
          <a:noAutofit/>
        </a:bodyPr>
        <a:lstStyle/>
        <a:p>
          <a:pPr marL="0" lvl="0" indent="0" algn="l" defTabSz="1244600">
            <a:lnSpc>
              <a:spcPct val="90000"/>
            </a:lnSpc>
            <a:spcBef>
              <a:spcPct val="0"/>
            </a:spcBef>
            <a:spcAft>
              <a:spcPct val="35000"/>
            </a:spcAft>
            <a:buNone/>
          </a:pPr>
          <a:r>
            <a:rPr lang="zh-CN" altLang="en-US" sz="2800" kern="1200" dirty="0">
              <a:hlinkClick xmlns:r="http://schemas.openxmlformats.org/officeDocument/2006/relationships" r:id="" action="ppaction://noaction"/>
            </a:rPr>
            <a:t>随迁子女学校</a:t>
          </a:r>
          <a:endParaRPr lang="en-US" altLang="zh-CN" sz="2800" kern="1200" dirty="0"/>
        </a:p>
        <a:p>
          <a:pPr marL="0" lvl="0" indent="0" algn="l" defTabSz="1244600">
            <a:lnSpc>
              <a:spcPct val="90000"/>
            </a:lnSpc>
            <a:spcBef>
              <a:spcPct val="0"/>
            </a:spcBef>
            <a:spcAft>
              <a:spcPct val="35000"/>
            </a:spcAft>
            <a:buNone/>
          </a:pPr>
          <a:r>
            <a:rPr lang="en-US" sz="2800" kern="1200" dirty="0"/>
            <a:t>Follow your parents' children's school </a:t>
          </a:r>
          <a:endParaRPr lang="zh-CN" altLang="en-US" sz="2800" kern="1200" dirty="0"/>
        </a:p>
      </dsp:txBody>
      <dsp:txXfrm>
        <a:off x="3647346" y="1234424"/>
        <a:ext cx="2545340" cy="153074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07F53E-8937-4E8A-9045-64C0A8600F43}">
      <dsp:nvSpPr>
        <dsp:cNvPr id="0" name=""/>
        <dsp:cNvSpPr/>
      </dsp:nvSpPr>
      <dsp:spPr>
        <a:xfrm flipV="1">
          <a:off x="0" y="204587"/>
          <a:ext cx="6572943" cy="153134"/>
        </a:xfrm>
        <a:prstGeom prst="rect">
          <a:avLst/>
        </a:prstGeom>
        <a:solidFill>
          <a:schemeClr val="dk1">
            <a:alpha val="90000"/>
            <a:tint val="40000"/>
            <a:hueOff val="0"/>
            <a:satOff val="0"/>
            <a:lumOff val="0"/>
            <a:alphaOff val="0"/>
          </a:schemeClr>
        </a:solidFill>
        <a:ln w="6350" cap="flat" cmpd="sng" algn="ctr">
          <a:solidFill>
            <a:schemeClr val="dk1">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6751C491-34AC-4861-9E6D-E6EA5FF359F7}">
      <dsp:nvSpPr>
        <dsp:cNvPr id="0" name=""/>
        <dsp:cNvSpPr/>
      </dsp:nvSpPr>
      <dsp:spPr>
        <a:xfrm>
          <a:off x="315015" y="0"/>
          <a:ext cx="6504791" cy="494181"/>
        </a:xfrm>
        <a:prstGeom prst="round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80995" tIns="0" rIns="180995" bIns="0" numCol="1" spcCol="1270" anchor="ctr" anchorCtr="0">
          <a:noAutofit/>
        </a:bodyPr>
        <a:lstStyle/>
        <a:p>
          <a:pPr marL="0" lvl="0" indent="0" algn="l" defTabSz="1066800">
            <a:lnSpc>
              <a:spcPct val="90000"/>
            </a:lnSpc>
            <a:spcBef>
              <a:spcPct val="0"/>
            </a:spcBef>
            <a:spcAft>
              <a:spcPct val="35000"/>
            </a:spcAft>
            <a:buNone/>
          </a:pPr>
          <a:r>
            <a:rPr lang="zh-CN" altLang="en-US" sz="2400" kern="1200" dirty="0"/>
            <a:t>上海市政府统一管理办学</a:t>
          </a:r>
          <a:r>
            <a:rPr lang="en-US" altLang="zh-CN" sz="2400" kern="1200" dirty="0"/>
            <a:t>\</a:t>
          </a:r>
          <a:r>
            <a:rPr lang="zh-CN" altLang="en-US" sz="2400" kern="1200" dirty="0"/>
            <a:t>生均拨经费。</a:t>
          </a:r>
          <a:endParaRPr lang="en-US" altLang="zh-CN" sz="2400" kern="1200" dirty="0"/>
        </a:p>
        <a:p>
          <a:pPr marL="0" lvl="0" indent="0" algn="l" defTabSz="1066800">
            <a:lnSpc>
              <a:spcPct val="90000"/>
            </a:lnSpc>
            <a:spcBef>
              <a:spcPct val="0"/>
            </a:spcBef>
            <a:spcAft>
              <a:spcPct val="35000"/>
            </a:spcAft>
            <a:buNone/>
          </a:pPr>
          <a:r>
            <a:rPr lang="en-US" sz="2400" kern="1200" dirty="0"/>
            <a:t>The Shanghai municipal government unified management of running schools and funds </a:t>
          </a:r>
          <a:endParaRPr lang="zh-CN" altLang="en-US" sz="2400" kern="1200" dirty="0"/>
        </a:p>
      </dsp:txBody>
      <dsp:txXfrm>
        <a:off x="339139" y="24124"/>
        <a:ext cx="6456543" cy="445933"/>
      </dsp:txXfrm>
    </dsp:sp>
    <dsp:sp modelId="{8D14BA0A-4C25-4F46-967C-E0691F7F1B0B}">
      <dsp:nvSpPr>
        <dsp:cNvPr id="0" name=""/>
        <dsp:cNvSpPr/>
      </dsp:nvSpPr>
      <dsp:spPr>
        <a:xfrm flipV="1">
          <a:off x="0" y="560031"/>
          <a:ext cx="6840759" cy="222221"/>
        </a:xfrm>
        <a:prstGeom prst="rect">
          <a:avLst/>
        </a:prstGeom>
        <a:solidFill>
          <a:schemeClr val="dk1">
            <a:alpha val="90000"/>
            <a:tint val="40000"/>
            <a:hueOff val="0"/>
            <a:satOff val="0"/>
            <a:lumOff val="0"/>
            <a:alphaOff val="0"/>
          </a:schemeClr>
        </a:solidFill>
        <a:ln w="6350" cap="flat" cmpd="sng" algn="ctr">
          <a:solidFill>
            <a:schemeClr val="dk1">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87FABFB2-8BE7-4333-90A7-BAD3DA7BDBEA}">
      <dsp:nvSpPr>
        <dsp:cNvPr id="0" name=""/>
        <dsp:cNvSpPr/>
      </dsp:nvSpPr>
      <dsp:spPr>
        <a:xfrm>
          <a:off x="327347" y="409570"/>
          <a:ext cx="6513411" cy="398868"/>
        </a:xfrm>
        <a:prstGeom prst="round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80995" tIns="0" rIns="180995" bIns="0" numCol="1" spcCol="1270" anchor="ctr" anchorCtr="0">
          <a:noAutofit/>
        </a:bodyPr>
        <a:lstStyle/>
        <a:p>
          <a:pPr marL="0" lvl="0" indent="0" algn="l" defTabSz="1066800">
            <a:lnSpc>
              <a:spcPct val="90000"/>
            </a:lnSpc>
            <a:spcBef>
              <a:spcPct val="0"/>
            </a:spcBef>
            <a:spcAft>
              <a:spcPct val="35000"/>
            </a:spcAft>
            <a:buNone/>
          </a:pPr>
          <a:r>
            <a:rPr lang="zh-CN" altLang="zh-CN" sz="2400" kern="1200" dirty="0"/>
            <a:t>条件不达标而被关闭</a:t>
          </a:r>
          <a:r>
            <a:rPr lang="en-US" altLang="zh-CN" sz="2400" kern="1200" dirty="0"/>
            <a:t>(</a:t>
          </a:r>
          <a:r>
            <a:rPr lang="zh-CN" altLang="zh-CN" sz="2400" kern="1200" dirty="0"/>
            <a:t>青浦区转（纳）民前</a:t>
          </a:r>
          <a:r>
            <a:rPr lang="en-US" altLang="zh-CN" sz="2400" kern="1200" dirty="0"/>
            <a:t>37--29</a:t>
          </a:r>
          <a:r>
            <a:rPr lang="zh-CN" altLang="zh-CN" sz="2400" kern="1200" dirty="0"/>
            <a:t>所</a:t>
          </a:r>
          <a:r>
            <a:rPr lang="en-US" altLang="zh-CN" sz="2400" kern="1200" dirty="0"/>
            <a:t>)</a:t>
          </a:r>
        </a:p>
        <a:p>
          <a:pPr marL="0" lvl="0" indent="0" algn="l" defTabSz="1066800">
            <a:lnSpc>
              <a:spcPct val="90000"/>
            </a:lnSpc>
            <a:spcBef>
              <a:spcPct val="0"/>
            </a:spcBef>
            <a:spcAft>
              <a:spcPct val="35000"/>
            </a:spcAft>
            <a:buNone/>
          </a:pPr>
          <a:r>
            <a:rPr lang="en-US" sz="2400" kern="1200" dirty="0"/>
            <a:t>The conditions are not up to standard and are closed (the </a:t>
          </a:r>
          <a:r>
            <a:rPr lang="en-US" sz="2400" kern="1200" dirty="0" err="1"/>
            <a:t>qingpu</a:t>
          </a:r>
          <a:r>
            <a:rPr lang="en-US" sz="2400" kern="1200" dirty="0"/>
            <a:t> district is transferred to the people 37 to 29). </a:t>
          </a:r>
          <a:endParaRPr lang="zh-CN" altLang="en-US" sz="2400" kern="1200" dirty="0"/>
        </a:p>
      </dsp:txBody>
      <dsp:txXfrm>
        <a:off x="346818" y="429041"/>
        <a:ext cx="6474469" cy="359926"/>
      </dsp:txXfrm>
    </dsp:sp>
    <dsp:sp modelId="{2E413006-179C-4CE5-A9A2-FA66967BF9B3}">
      <dsp:nvSpPr>
        <dsp:cNvPr id="0" name=""/>
        <dsp:cNvSpPr/>
      </dsp:nvSpPr>
      <dsp:spPr>
        <a:xfrm>
          <a:off x="0" y="890188"/>
          <a:ext cx="6840759" cy="3753712"/>
        </a:xfrm>
        <a:prstGeom prst="rect">
          <a:avLst/>
        </a:prstGeom>
        <a:solidFill>
          <a:schemeClr val="dk1">
            <a:alpha val="90000"/>
            <a:tint val="40000"/>
            <a:hueOff val="0"/>
            <a:satOff val="0"/>
            <a:lumOff val="0"/>
            <a:alphaOff val="0"/>
          </a:schemeClr>
        </a:solidFill>
        <a:ln w="6350" cap="flat" cmpd="sng" algn="ctr">
          <a:solidFill>
            <a:schemeClr val="dk1">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530919" tIns="395732" rIns="530919" bIns="142240" numCol="1" spcCol="1270" anchor="t" anchorCtr="0">
          <a:noAutofit/>
        </a:bodyPr>
        <a:lstStyle/>
        <a:p>
          <a:pPr marL="228600" lvl="1" indent="-228600" algn="l" defTabSz="889000">
            <a:lnSpc>
              <a:spcPct val="90000"/>
            </a:lnSpc>
            <a:spcBef>
              <a:spcPct val="0"/>
            </a:spcBef>
            <a:spcAft>
              <a:spcPct val="15000"/>
            </a:spcAft>
            <a:buChar char="•"/>
          </a:pPr>
          <a:r>
            <a:rPr lang="zh-CN" altLang="zh-CN" sz="2000" kern="1200" dirty="0"/>
            <a:t>政府委托评估公司将学校资产折旧评估并收购，校长由学校所有人、法人或举办者变成雇佣为副校长来管理学校，书面法人是一些企业单位，实际法人也就是政府，校长是上海市教育局委派的，一般都是公办学校退休校长或者老师</a:t>
          </a:r>
          <a:r>
            <a:rPr lang="en-US" altLang="zh-CN" sz="2000" kern="1200" dirty="0"/>
            <a:t>.</a:t>
          </a:r>
          <a:endParaRPr lang="zh-CN" altLang="en-US" sz="2000" kern="1200" dirty="0"/>
        </a:p>
        <a:p>
          <a:pPr marL="228600" lvl="1" indent="-228600" algn="l" defTabSz="889000">
            <a:lnSpc>
              <a:spcPct val="90000"/>
            </a:lnSpc>
            <a:spcBef>
              <a:spcPct val="0"/>
            </a:spcBef>
            <a:spcAft>
              <a:spcPct val="15000"/>
            </a:spcAft>
            <a:buChar char="•"/>
          </a:pPr>
          <a:r>
            <a:rPr lang="zh-CN" altLang="zh-CN" sz="2000" kern="1200" dirty="0"/>
            <a:t>法人还是这些学校原来的举办者或者购买者，校长一般是举办者本人或者被举办者或购买者雇佣过来的公办学校校长或者老师</a:t>
          </a:r>
          <a:r>
            <a:rPr lang="en-US" altLang="zh-CN" sz="2000" kern="1200" dirty="0"/>
            <a:t>.</a:t>
          </a:r>
          <a:endParaRPr lang="zh-CN" altLang="en-US" sz="2000" kern="1200" dirty="0"/>
        </a:p>
      </dsp:txBody>
      <dsp:txXfrm>
        <a:off x="0" y="890188"/>
        <a:ext cx="6840759" cy="3753712"/>
      </dsp:txXfrm>
    </dsp:sp>
    <dsp:sp modelId="{2876EB44-2E57-41DC-98AF-2B276C25D64F}">
      <dsp:nvSpPr>
        <dsp:cNvPr id="0" name=""/>
        <dsp:cNvSpPr/>
      </dsp:nvSpPr>
      <dsp:spPr>
        <a:xfrm>
          <a:off x="327347" y="811244"/>
          <a:ext cx="6513411" cy="392756"/>
        </a:xfrm>
        <a:prstGeom prst="round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80995" tIns="0" rIns="180995" bIns="0" numCol="1" spcCol="1270" anchor="ctr" anchorCtr="0">
          <a:noAutofit/>
        </a:bodyPr>
        <a:lstStyle/>
        <a:p>
          <a:pPr marL="0" lvl="0" indent="0" algn="l" defTabSz="1066800">
            <a:lnSpc>
              <a:spcPct val="90000"/>
            </a:lnSpc>
            <a:spcBef>
              <a:spcPct val="0"/>
            </a:spcBef>
            <a:spcAft>
              <a:spcPct val="35000"/>
            </a:spcAft>
            <a:buNone/>
          </a:pPr>
          <a:r>
            <a:rPr lang="zh-CN" altLang="en-US" sz="2400" kern="1200" dirty="0"/>
            <a:t>纳民的方式：</a:t>
          </a:r>
          <a:endParaRPr lang="en-US" altLang="zh-CN" sz="2400" kern="1200" dirty="0"/>
        </a:p>
        <a:p>
          <a:pPr marL="0" lvl="0" indent="0" algn="l" defTabSz="1066800">
            <a:lnSpc>
              <a:spcPct val="90000"/>
            </a:lnSpc>
            <a:spcBef>
              <a:spcPct val="0"/>
            </a:spcBef>
            <a:spcAft>
              <a:spcPct val="35000"/>
            </a:spcAft>
            <a:buNone/>
          </a:pPr>
          <a:r>
            <a:rPr lang="en-US" sz="2400" kern="1200" dirty="0"/>
            <a:t>Mode of transformation </a:t>
          </a:r>
          <a:endParaRPr lang="en-US" altLang="zh-CN" sz="2400" kern="1200" dirty="0"/>
        </a:p>
      </dsp:txBody>
      <dsp:txXfrm>
        <a:off x="346520" y="830417"/>
        <a:ext cx="6475065" cy="35441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D6A1F1-DF12-4E1B-9A6E-6B1723EB5DFA}">
      <dsp:nvSpPr>
        <dsp:cNvPr id="0" name=""/>
        <dsp:cNvSpPr/>
      </dsp:nvSpPr>
      <dsp:spPr>
        <a:xfrm>
          <a:off x="349" y="25543"/>
          <a:ext cx="1555618" cy="1399781"/>
        </a:xfrm>
        <a:prstGeom prst="ellipse">
          <a:avLst/>
        </a:prstGeom>
        <a:gradFill rotWithShape="1">
          <a:gsLst>
            <a:gs pos="0">
              <a:schemeClr val="dk1">
                <a:lumMod val="110000"/>
                <a:satMod val="105000"/>
                <a:tint val="67000"/>
              </a:schemeClr>
            </a:gs>
            <a:gs pos="50000">
              <a:schemeClr val="dk1">
                <a:lumMod val="105000"/>
                <a:satMod val="103000"/>
                <a:tint val="73000"/>
              </a:schemeClr>
            </a:gs>
            <a:gs pos="100000">
              <a:schemeClr val="dk1">
                <a:lumMod val="105000"/>
                <a:satMod val="109000"/>
                <a:tint val="81000"/>
              </a:schemeClr>
            </a:gs>
          </a:gsLst>
          <a:lin ang="5400000" scaled="0"/>
        </a:gradFill>
        <a:ln w="6350" cap="flat" cmpd="sng" algn="ctr">
          <a:solidFill>
            <a:schemeClr val="dk1"/>
          </a:solidFill>
          <a:prstDash val="solid"/>
          <a:miter lim="800000"/>
        </a:ln>
        <a:effectLst/>
      </dsp:spPr>
      <dsp:style>
        <a:lnRef idx="1">
          <a:schemeClr val="dk1"/>
        </a:lnRef>
        <a:fillRef idx="2">
          <a:schemeClr val="dk1"/>
        </a:fillRef>
        <a:effectRef idx="1">
          <a:schemeClr val="dk1"/>
        </a:effectRef>
        <a:fontRef idx="minor">
          <a:schemeClr val="dk1"/>
        </a:fontRef>
      </dsp:style>
      <dsp:txBody>
        <a:bodyPr spcFirstLastPara="0" vert="horz" wrap="square" lIns="77035" tIns="30480" rIns="77035" bIns="30480" numCol="1" spcCol="1270" anchor="ctr" anchorCtr="0">
          <a:noAutofit/>
        </a:bodyPr>
        <a:lstStyle/>
        <a:p>
          <a:pPr marL="0" lvl="0" indent="0" algn="ctr" defTabSz="1066800">
            <a:lnSpc>
              <a:spcPct val="90000"/>
            </a:lnSpc>
            <a:spcBef>
              <a:spcPct val="0"/>
            </a:spcBef>
            <a:spcAft>
              <a:spcPct val="35000"/>
            </a:spcAft>
            <a:buNone/>
          </a:pPr>
          <a:r>
            <a:rPr lang="zh-CN" altLang="en-US" sz="2400" kern="1200" dirty="0"/>
            <a:t>合法</a:t>
          </a:r>
          <a:endParaRPr lang="en-US" altLang="zh-CN" sz="2400" kern="1200" dirty="0"/>
        </a:p>
        <a:p>
          <a:pPr marL="0" lvl="0" indent="0" algn="ctr" defTabSz="1066800">
            <a:lnSpc>
              <a:spcPct val="90000"/>
            </a:lnSpc>
            <a:spcBef>
              <a:spcPct val="0"/>
            </a:spcBef>
            <a:spcAft>
              <a:spcPct val="35000"/>
            </a:spcAft>
            <a:buNone/>
          </a:pPr>
          <a:r>
            <a:rPr lang="zh-CN" altLang="en-US" sz="2400" kern="1200" dirty="0"/>
            <a:t>居住</a:t>
          </a:r>
          <a:endParaRPr lang="en-US" altLang="zh-CN" sz="2400" kern="1200" dirty="0"/>
        </a:p>
        <a:p>
          <a:pPr marL="0" lvl="0" indent="0" algn="ctr" defTabSz="1066800">
            <a:lnSpc>
              <a:spcPct val="90000"/>
            </a:lnSpc>
            <a:spcBef>
              <a:spcPct val="0"/>
            </a:spcBef>
            <a:spcAft>
              <a:spcPct val="35000"/>
            </a:spcAft>
            <a:buNone/>
          </a:pPr>
          <a:r>
            <a:rPr lang="en-US" sz="2400" kern="1200" dirty="0"/>
            <a:t>Legal residence </a:t>
          </a:r>
          <a:endParaRPr lang="zh-CN" altLang="en-US" sz="2400" kern="1200" dirty="0"/>
        </a:p>
      </dsp:txBody>
      <dsp:txXfrm>
        <a:off x="228164" y="230536"/>
        <a:ext cx="1099988" cy="989795"/>
      </dsp:txXfrm>
    </dsp:sp>
    <dsp:sp modelId="{688EE26C-DC06-499A-ACD5-9918CEB82641}">
      <dsp:nvSpPr>
        <dsp:cNvPr id="0" name=""/>
        <dsp:cNvSpPr/>
      </dsp:nvSpPr>
      <dsp:spPr>
        <a:xfrm>
          <a:off x="1277406" y="41108"/>
          <a:ext cx="1930214" cy="1399781"/>
        </a:xfrm>
        <a:prstGeom prst="ellipse">
          <a:avLst/>
        </a:prstGeom>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6350" cap="flat" cmpd="sng" algn="ctr">
          <a:solidFill>
            <a:schemeClr val="accent1"/>
          </a:solidFill>
          <a:prstDash val="solid"/>
          <a:miter lim="800000"/>
        </a:ln>
        <a:effectLst/>
      </dsp:spPr>
      <dsp:style>
        <a:lnRef idx="1">
          <a:schemeClr val="accent1"/>
        </a:lnRef>
        <a:fillRef idx="2">
          <a:schemeClr val="accent1"/>
        </a:fillRef>
        <a:effectRef idx="1">
          <a:schemeClr val="accent1"/>
        </a:effectRef>
        <a:fontRef idx="minor">
          <a:schemeClr val="dk1"/>
        </a:fontRef>
      </dsp:style>
      <dsp:txBody>
        <a:bodyPr spcFirstLastPara="0" vert="horz" wrap="square" lIns="77035" tIns="30480" rIns="77035" bIns="30480" numCol="1" spcCol="1270" anchor="ctr" anchorCtr="0">
          <a:noAutofit/>
        </a:bodyPr>
        <a:lstStyle/>
        <a:p>
          <a:pPr marL="0" lvl="0" indent="0" algn="ctr" defTabSz="1066800">
            <a:lnSpc>
              <a:spcPct val="90000"/>
            </a:lnSpc>
            <a:spcBef>
              <a:spcPct val="0"/>
            </a:spcBef>
            <a:spcAft>
              <a:spcPct val="35000"/>
            </a:spcAft>
            <a:buNone/>
          </a:pPr>
          <a:r>
            <a:rPr lang="zh-CN" altLang="en-US" sz="2400" kern="1200" dirty="0"/>
            <a:t>稳定</a:t>
          </a:r>
          <a:endParaRPr lang="en-US" altLang="zh-CN" sz="2400" kern="1200" dirty="0"/>
        </a:p>
        <a:p>
          <a:pPr marL="0" lvl="0" indent="0" algn="ctr" defTabSz="1066800">
            <a:lnSpc>
              <a:spcPct val="90000"/>
            </a:lnSpc>
            <a:spcBef>
              <a:spcPct val="0"/>
            </a:spcBef>
            <a:spcAft>
              <a:spcPct val="35000"/>
            </a:spcAft>
            <a:buNone/>
          </a:pPr>
          <a:r>
            <a:rPr lang="zh-CN" altLang="en-US" sz="2400" kern="1200" dirty="0"/>
            <a:t>就业</a:t>
          </a:r>
          <a:endParaRPr lang="en-US" altLang="zh-CN" sz="2400" kern="1200" dirty="0"/>
        </a:p>
        <a:p>
          <a:pPr marL="0" lvl="0" indent="0" algn="ctr" defTabSz="1066800">
            <a:lnSpc>
              <a:spcPct val="90000"/>
            </a:lnSpc>
            <a:spcBef>
              <a:spcPct val="0"/>
            </a:spcBef>
            <a:spcAft>
              <a:spcPct val="35000"/>
            </a:spcAft>
            <a:buNone/>
          </a:pPr>
          <a:r>
            <a:rPr lang="en-US" sz="2400" kern="1200" dirty="0"/>
            <a:t>Stable employment </a:t>
          </a:r>
          <a:endParaRPr lang="zh-CN" altLang="en-US" sz="2400" kern="1200" dirty="0"/>
        </a:p>
      </dsp:txBody>
      <dsp:txXfrm>
        <a:off x="1560079" y="246101"/>
        <a:ext cx="1364868" cy="989795"/>
      </dsp:txXfrm>
    </dsp:sp>
    <dsp:sp modelId="{061CB7A1-D7A7-462E-8038-66DC5B1D5B87}">
      <dsp:nvSpPr>
        <dsp:cNvPr id="0" name=""/>
        <dsp:cNvSpPr/>
      </dsp:nvSpPr>
      <dsp:spPr>
        <a:xfrm>
          <a:off x="2919876" y="69398"/>
          <a:ext cx="1702246" cy="1399781"/>
        </a:xfrm>
        <a:prstGeom prst="ellipse">
          <a:avLst/>
        </a:prstGeom>
        <a:gradFill rotWithShape="1">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lin ang="5400000" scaled="0"/>
        </a:gradFill>
        <a:ln w="6350" cap="flat" cmpd="sng" algn="ctr">
          <a:solidFill>
            <a:schemeClr val="accent3"/>
          </a:solidFill>
          <a:prstDash val="solid"/>
          <a:miter lim="800000"/>
        </a:ln>
        <a:effectLst/>
      </dsp:spPr>
      <dsp:style>
        <a:lnRef idx="1">
          <a:schemeClr val="accent3"/>
        </a:lnRef>
        <a:fillRef idx="2">
          <a:schemeClr val="accent3"/>
        </a:fillRef>
        <a:effectRef idx="1">
          <a:schemeClr val="accent3"/>
        </a:effectRef>
        <a:fontRef idx="minor">
          <a:schemeClr val="dk1"/>
        </a:fontRef>
      </dsp:style>
      <dsp:txBody>
        <a:bodyPr spcFirstLastPara="0" vert="horz" wrap="square" lIns="77035" tIns="30480" rIns="77035" bIns="30480" numCol="1" spcCol="1270" anchor="ctr" anchorCtr="0">
          <a:noAutofit/>
        </a:bodyPr>
        <a:lstStyle/>
        <a:p>
          <a:pPr marL="0" lvl="0" indent="0" algn="ctr" defTabSz="1066800">
            <a:lnSpc>
              <a:spcPct val="90000"/>
            </a:lnSpc>
            <a:spcBef>
              <a:spcPct val="0"/>
            </a:spcBef>
            <a:spcAft>
              <a:spcPct val="35000"/>
            </a:spcAft>
            <a:buNone/>
          </a:pPr>
          <a:r>
            <a:rPr lang="zh-CN" altLang="en-US" sz="2400" kern="1200" dirty="0"/>
            <a:t>社会</a:t>
          </a:r>
          <a:endParaRPr lang="en-US" altLang="zh-CN" sz="2400" kern="1200" dirty="0"/>
        </a:p>
        <a:p>
          <a:pPr marL="0" lvl="0" indent="0" algn="ctr" defTabSz="1066800">
            <a:lnSpc>
              <a:spcPct val="90000"/>
            </a:lnSpc>
            <a:spcBef>
              <a:spcPct val="0"/>
            </a:spcBef>
            <a:spcAft>
              <a:spcPct val="35000"/>
            </a:spcAft>
            <a:buNone/>
          </a:pPr>
          <a:r>
            <a:rPr lang="zh-CN" altLang="en-US" sz="2400" kern="1200" dirty="0"/>
            <a:t>保障</a:t>
          </a:r>
          <a:endParaRPr lang="en-US" altLang="zh-CN" sz="2400" kern="1200" dirty="0"/>
        </a:p>
        <a:p>
          <a:pPr marL="0" lvl="0" indent="0" algn="ctr" defTabSz="1066800">
            <a:lnSpc>
              <a:spcPct val="90000"/>
            </a:lnSpc>
            <a:spcBef>
              <a:spcPct val="0"/>
            </a:spcBef>
            <a:spcAft>
              <a:spcPct val="35000"/>
            </a:spcAft>
            <a:buNone/>
          </a:pPr>
          <a:r>
            <a:rPr lang="en-US" sz="2400" kern="1200" dirty="0"/>
            <a:t>The social security </a:t>
          </a:r>
          <a:endParaRPr lang="zh-CN" altLang="en-US" sz="2400" kern="1200" dirty="0"/>
        </a:p>
      </dsp:txBody>
      <dsp:txXfrm>
        <a:off x="3169164" y="274391"/>
        <a:ext cx="1203670" cy="989795"/>
      </dsp:txXfrm>
    </dsp:sp>
    <dsp:sp modelId="{9332F7AB-9B7E-42FC-B9E7-ABCEEF9E2B0A}">
      <dsp:nvSpPr>
        <dsp:cNvPr id="0" name=""/>
        <dsp:cNvSpPr/>
      </dsp:nvSpPr>
      <dsp:spPr>
        <a:xfrm>
          <a:off x="4273865" y="69398"/>
          <a:ext cx="1519882" cy="1399781"/>
        </a:xfrm>
        <a:prstGeom prst="ellipse">
          <a:avLst/>
        </a:prstGeom>
        <a:gradFill rotWithShape="1">
          <a:gsLst>
            <a:gs pos="0">
              <a:schemeClr val="accent5">
                <a:lumMod val="110000"/>
                <a:satMod val="105000"/>
                <a:tint val="67000"/>
              </a:schemeClr>
            </a:gs>
            <a:gs pos="50000">
              <a:schemeClr val="accent5">
                <a:lumMod val="105000"/>
                <a:satMod val="103000"/>
                <a:tint val="73000"/>
              </a:schemeClr>
            </a:gs>
            <a:gs pos="100000">
              <a:schemeClr val="accent5">
                <a:lumMod val="105000"/>
                <a:satMod val="109000"/>
                <a:tint val="81000"/>
              </a:schemeClr>
            </a:gs>
          </a:gsLst>
          <a:lin ang="5400000" scaled="0"/>
        </a:gradFill>
        <a:ln w="6350" cap="flat" cmpd="sng" algn="ctr">
          <a:solidFill>
            <a:schemeClr val="accent5"/>
          </a:solidFill>
          <a:prstDash val="solid"/>
          <a:miter lim="800000"/>
        </a:ln>
        <a:effectLst/>
      </dsp:spPr>
      <dsp:style>
        <a:lnRef idx="1">
          <a:schemeClr val="accent5"/>
        </a:lnRef>
        <a:fillRef idx="2">
          <a:schemeClr val="accent5"/>
        </a:fillRef>
        <a:effectRef idx="1">
          <a:schemeClr val="accent5"/>
        </a:effectRef>
        <a:fontRef idx="minor">
          <a:schemeClr val="dk1"/>
        </a:fontRef>
      </dsp:style>
      <dsp:txBody>
        <a:bodyPr spcFirstLastPara="0" vert="horz" wrap="square" lIns="77035" tIns="30480" rIns="77035" bIns="30480" numCol="1" spcCol="1270" anchor="ctr" anchorCtr="0">
          <a:noAutofit/>
        </a:bodyPr>
        <a:lstStyle/>
        <a:p>
          <a:pPr marL="0" lvl="0" indent="0" algn="ctr" defTabSz="1066800">
            <a:lnSpc>
              <a:spcPct val="90000"/>
            </a:lnSpc>
            <a:spcBef>
              <a:spcPct val="0"/>
            </a:spcBef>
            <a:spcAft>
              <a:spcPct val="35000"/>
            </a:spcAft>
            <a:buNone/>
          </a:pPr>
          <a:r>
            <a:rPr lang="zh-CN" altLang="en-US" sz="2400" kern="1200" dirty="0"/>
            <a:t>入学</a:t>
          </a:r>
          <a:endParaRPr lang="en-US" altLang="zh-CN" sz="2400" kern="1200" dirty="0"/>
        </a:p>
        <a:p>
          <a:pPr marL="0" lvl="0" indent="0" algn="ctr" defTabSz="1066800">
            <a:lnSpc>
              <a:spcPct val="90000"/>
            </a:lnSpc>
            <a:spcBef>
              <a:spcPct val="0"/>
            </a:spcBef>
            <a:spcAft>
              <a:spcPct val="35000"/>
            </a:spcAft>
            <a:buNone/>
          </a:pPr>
          <a:r>
            <a:rPr lang="zh-CN" altLang="en-US" sz="2400" kern="1200" dirty="0"/>
            <a:t>年龄</a:t>
          </a:r>
          <a:endParaRPr lang="en-US" altLang="zh-CN" sz="2400" kern="1200" dirty="0"/>
        </a:p>
        <a:p>
          <a:pPr marL="0" lvl="0" indent="0" algn="ctr" defTabSz="1066800">
            <a:lnSpc>
              <a:spcPct val="90000"/>
            </a:lnSpc>
            <a:spcBef>
              <a:spcPct val="0"/>
            </a:spcBef>
            <a:spcAft>
              <a:spcPct val="35000"/>
            </a:spcAft>
            <a:buNone/>
          </a:pPr>
          <a:r>
            <a:rPr lang="en-US" sz="2400" kern="1200" dirty="0"/>
            <a:t>School age </a:t>
          </a:r>
          <a:endParaRPr lang="zh-CN" altLang="en-US" sz="2400" kern="1200" dirty="0"/>
        </a:p>
      </dsp:txBody>
      <dsp:txXfrm>
        <a:off x="4496447" y="274391"/>
        <a:ext cx="1074718" cy="989795"/>
      </dsp:txXfrm>
    </dsp:sp>
    <dsp:sp modelId="{260C8C61-105C-4450-AD46-27F5E5795B91}">
      <dsp:nvSpPr>
        <dsp:cNvPr id="0" name=""/>
        <dsp:cNvSpPr/>
      </dsp:nvSpPr>
      <dsp:spPr>
        <a:xfrm>
          <a:off x="5591624" y="69398"/>
          <a:ext cx="1548480" cy="1399781"/>
        </a:xfrm>
        <a:prstGeom prst="ellipse">
          <a:avLst/>
        </a:prstGeom>
        <a:gradFill rotWithShape="1">
          <a:gsLst>
            <a:gs pos="0">
              <a:schemeClr val="accent6">
                <a:lumMod val="110000"/>
                <a:satMod val="105000"/>
                <a:tint val="67000"/>
              </a:schemeClr>
            </a:gs>
            <a:gs pos="50000">
              <a:schemeClr val="accent6">
                <a:lumMod val="105000"/>
                <a:satMod val="103000"/>
                <a:tint val="73000"/>
              </a:schemeClr>
            </a:gs>
            <a:gs pos="100000">
              <a:schemeClr val="accent6">
                <a:lumMod val="105000"/>
                <a:satMod val="109000"/>
                <a:tint val="81000"/>
              </a:schemeClr>
            </a:gs>
          </a:gsLst>
          <a:lin ang="5400000" scaled="0"/>
        </a:gradFill>
        <a:ln w="6350" cap="flat" cmpd="sng" algn="ctr">
          <a:solidFill>
            <a:schemeClr val="accent6"/>
          </a:solidFill>
          <a:prstDash val="solid"/>
          <a:miter lim="800000"/>
        </a:ln>
        <a:effectLst/>
      </dsp:spPr>
      <dsp:style>
        <a:lnRef idx="1">
          <a:schemeClr val="accent6"/>
        </a:lnRef>
        <a:fillRef idx="2">
          <a:schemeClr val="accent6"/>
        </a:fillRef>
        <a:effectRef idx="1">
          <a:schemeClr val="accent6"/>
        </a:effectRef>
        <a:fontRef idx="minor">
          <a:schemeClr val="dk1"/>
        </a:fontRef>
      </dsp:style>
      <dsp:txBody>
        <a:bodyPr spcFirstLastPara="0" vert="horz" wrap="square" lIns="77035" tIns="30480" rIns="77035" bIns="30480" numCol="1" spcCol="1270" anchor="ctr" anchorCtr="0">
          <a:noAutofit/>
        </a:bodyPr>
        <a:lstStyle/>
        <a:p>
          <a:pPr marL="0" lvl="0" indent="0" algn="ctr" defTabSz="1066800">
            <a:lnSpc>
              <a:spcPct val="90000"/>
            </a:lnSpc>
            <a:spcBef>
              <a:spcPct val="0"/>
            </a:spcBef>
            <a:spcAft>
              <a:spcPct val="35000"/>
            </a:spcAft>
            <a:buNone/>
          </a:pPr>
          <a:r>
            <a:rPr lang="zh-CN" altLang="en-US" sz="2400" kern="1200" dirty="0"/>
            <a:t>无权</a:t>
          </a:r>
          <a:endParaRPr lang="en-US" altLang="zh-CN" sz="2400" kern="1200" dirty="0"/>
        </a:p>
        <a:p>
          <a:pPr marL="0" lvl="0" indent="0" algn="ctr" defTabSz="1066800">
            <a:lnSpc>
              <a:spcPct val="90000"/>
            </a:lnSpc>
            <a:spcBef>
              <a:spcPct val="0"/>
            </a:spcBef>
            <a:spcAft>
              <a:spcPct val="35000"/>
            </a:spcAft>
            <a:buNone/>
          </a:pPr>
          <a:r>
            <a:rPr lang="zh-CN" altLang="en-US" sz="2400" kern="1200" dirty="0"/>
            <a:t>招生</a:t>
          </a:r>
          <a:endParaRPr lang="en-US" altLang="zh-CN" sz="2400" kern="1200" dirty="0"/>
        </a:p>
        <a:p>
          <a:pPr marL="0" lvl="0" indent="0" algn="ctr" defTabSz="1066800">
            <a:lnSpc>
              <a:spcPct val="90000"/>
            </a:lnSpc>
            <a:spcBef>
              <a:spcPct val="0"/>
            </a:spcBef>
            <a:spcAft>
              <a:spcPct val="35000"/>
            </a:spcAft>
            <a:buNone/>
          </a:pPr>
          <a:r>
            <a:rPr lang="en-US" sz="2400" kern="1200" dirty="0"/>
            <a:t>no power to recruit students </a:t>
          </a:r>
          <a:endParaRPr lang="zh-CN" altLang="en-US" sz="2400" kern="1200" dirty="0"/>
        </a:p>
      </dsp:txBody>
      <dsp:txXfrm>
        <a:off x="5818394" y="274391"/>
        <a:ext cx="1094940" cy="98979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2612FC-1C9C-4C90-A2AE-BC7B5E802B61}">
      <dsp:nvSpPr>
        <dsp:cNvPr id="0" name=""/>
        <dsp:cNvSpPr/>
      </dsp:nvSpPr>
      <dsp:spPr>
        <a:xfrm>
          <a:off x="0" y="2666034"/>
          <a:ext cx="6985000" cy="875051"/>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zh-CN" altLang="en-US" sz="2400" kern="1200" dirty="0"/>
            <a:t>纳民</a:t>
          </a:r>
        </a:p>
      </dsp:txBody>
      <dsp:txXfrm>
        <a:off x="0" y="2666034"/>
        <a:ext cx="6985000" cy="472528"/>
      </dsp:txXfrm>
    </dsp:sp>
    <dsp:sp modelId="{A702F2AE-49E5-42C4-BF48-1E39E3513FD4}">
      <dsp:nvSpPr>
        <dsp:cNvPr id="0" name=""/>
        <dsp:cNvSpPr/>
      </dsp:nvSpPr>
      <dsp:spPr>
        <a:xfrm>
          <a:off x="0" y="3121061"/>
          <a:ext cx="3492500" cy="402523"/>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marL="0" lvl="0" indent="0" algn="ctr" defTabSz="711200">
            <a:lnSpc>
              <a:spcPct val="90000"/>
            </a:lnSpc>
            <a:spcBef>
              <a:spcPct val="0"/>
            </a:spcBef>
            <a:spcAft>
              <a:spcPct val="35000"/>
            </a:spcAft>
            <a:buNone/>
          </a:pPr>
          <a:r>
            <a:rPr lang="zh-CN" altLang="zh-CN" sz="1600" kern="1200" dirty="0"/>
            <a:t>高条件</a:t>
          </a:r>
          <a:r>
            <a:rPr lang="en-US" sz="1600" kern="1200" dirty="0"/>
            <a:t>Good condition </a:t>
          </a:r>
          <a:endParaRPr lang="zh-CN" altLang="en-US" sz="1600" kern="1200" dirty="0"/>
        </a:p>
      </dsp:txBody>
      <dsp:txXfrm>
        <a:off x="0" y="3121061"/>
        <a:ext cx="3492500" cy="402523"/>
      </dsp:txXfrm>
    </dsp:sp>
    <dsp:sp modelId="{27834B04-6AFD-45EE-9D53-4B8E6DFFBBCB}">
      <dsp:nvSpPr>
        <dsp:cNvPr id="0" name=""/>
        <dsp:cNvSpPr/>
      </dsp:nvSpPr>
      <dsp:spPr>
        <a:xfrm>
          <a:off x="3492500" y="3121061"/>
          <a:ext cx="3492500" cy="402523"/>
        </a:xfrm>
        <a:prstGeom prst="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marL="0" lvl="0" indent="0" algn="ctr" defTabSz="711200">
            <a:lnSpc>
              <a:spcPct val="90000"/>
            </a:lnSpc>
            <a:spcBef>
              <a:spcPct val="0"/>
            </a:spcBef>
            <a:spcAft>
              <a:spcPct val="35000"/>
            </a:spcAft>
            <a:buNone/>
          </a:pPr>
          <a:r>
            <a:rPr lang="zh-CN" altLang="zh-CN" sz="1600" kern="1200" dirty="0"/>
            <a:t>高管理</a:t>
          </a:r>
          <a:r>
            <a:rPr lang="en-US" sz="1600" kern="1200" dirty="0"/>
            <a:t>management</a:t>
          </a:r>
          <a:endParaRPr lang="zh-CN" altLang="en-US" sz="1600" kern="1200" dirty="0"/>
        </a:p>
      </dsp:txBody>
      <dsp:txXfrm>
        <a:off x="3492500" y="3121061"/>
        <a:ext cx="3492500" cy="402523"/>
      </dsp:txXfrm>
    </dsp:sp>
    <dsp:sp modelId="{DA081185-580A-471A-8B5E-D8CE5A2080AD}">
      <dsp:nvSpPr>
        <dsp:cNvPr id="0" name=""/>
        <dsp:cNvSpPr/>
      </dsp:nvSpPr>
      <dsp:spPr>
        <a:xfrm rot="10800000">
          <a:off x="0" y="1333330"/>
          <a:ext cx="6985000" cy="1345829"/>
        </a:xfrm>
        <a:prstGeom prst="upArrowCallou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zh-CN" altLang="en-US" sz="2400" kern="1200" dirty="0"/>
            <a:t>借读</a:t>
          </a:r>
        </a:p>
      </dsp:txBody>
      <dsp:txXfrm rot="-10800000">
        <a:off x="0" y="1333330"/>
        <a:ext cx="6985000" cy="472386"/>
      </dsp:txXfrm>
    </dsp:sp>
    <dsp:sp modelId="{9A772D20-BAA4-49B8-B8F9-7F7AF6548EEB}">
      <dsp:nvSpPr>
        <dsp:cNvPr id="0" name=""/>
        <dsp:cNvSpPr/>
      </dsp:nvSpPr>
      <dsp:spPr>
        <a:xfrm>
          <a:off x="0" y="1805716"/>
          <a:ext cx="3492500" cy="402403"/>
        </a:xfrm>
        <a:prstGeom prst="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marL="0" lvl="0" indent="0" algn="ctr" defTabSz="711200">
            <a:lnSpc>
              <a:spcPct val="90000"/>
            </a:lnSpc>
            <a:spcBef>
              <a:spcPct val="0"/>
            </a:spcBef>
            <a:spcAft>
              <a:spcPct val="35000"/>
            </a:spcAft>
            <a:buNone/>
          </a:pPr>
          <a:r>
            <a:rPr lang="zh-CN" altLang="zh-CN" sz="1600" kern="1200" dirty="0"/>
            <a:t>高额借读费</a:t>
          </a:r>
          <a:r>
            <a:rPr lang="en-US" sz="1600" kern="1200" dirty="0"/>
            <a:t>High cost </a:t>
          </a:r>
          <a:endParaRPr lang="zh-CN" altLang="en-US" sz="1600" kern="1200" dirty="0"/>
        </a:p>
      </dsp:txBody>
      <dsp:txXfrm>
        <a:off x="0" y="1805716"/>
        <a:ext cx="3492500" cy="402403"/>
      </dsp:txXfrm>
    </dsp:sp>
    <dsp:sp modelId="{9CFF2635-F164-4AEE-ABF4-FEDC2378252B}">
      <dsp:nvSpPr>
        <dsp:cNvPr id="0" name=""/>
        <dsp:cNvSpPr/>
      </dsp:nvSpPr>
      <dsp:spPr>
        <a:xfrm>
          <a:off x="3492500" y="1805716"/>
          <a:ext cx="3492500" cy="402403"/>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marL="0" lvl="0" indent="0" algn="ctr" defTabSz="711200">
            <a:lnSpc>
              <a:spcPct val="90000"/>
            </a:lnSpc>
            <a:spcBef>
              <a:spcPct val="0"/>
            </a:spcBef>
            <a:spcAft>
              <a:spcPct val="35000"/>
            </a:spcAft>
            <a:buNone/>
          </a:pPr>
          <a:r>
            <a:rPr lang="zh-CN" altLang="zh-CN" sz="1600" kern="1200" dirty="0"/>
            <a:t>高门槛入学</a:t>
          </a:r>
          <a:r>
            <a:rPr lang="en-US" altLang="zh-CN" sz="1600" kern="1200" dirty="0"/>
            <a:t>difficult </a:t>
          </a:r>
          <a:r>
            <a:rPr lang="en-US" sz="1600" kern="1200" dirty="0"/>
            <a:t>to get education </a:t>
          </a:r>
          <a:endParaRPr lang="zh-CN" altLang="en-US" sz="1600" kern="1200" dirty="0"/>
        </a:p>
      </dsp:txBody>
      <dsp:txXfrm>
        <a:off x="3492500" y="1805716"/>
        <a:ext cx="3492500" cy="402403"/>
      </dsp:txXfrm>
    </dsp:sp>
    <dsp:sp modelId="{979559A9-43CE-462A-902D-9705425424CC}">
      <dsp:nvSpPr>
        <dsp:cNvPr id="0" name=""/>
        <dsp:cNvSpPr/>
      </dsp:nvSpPr>
      <dsp:spPr>
        <a:xfrm rot="10800000">
          <a:off x="0" y="0"/>
          <a:ext cx="6985000" cy="1345829"/>
        </a:xfrm>
        <a:prstGeom prst="upArrowCallou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zh-CN" altLang="en-US" sz="2400" kern="1200" dirty="0"/>
            <a:t>办学点</a:t>
          </a:r>
          <a:r>
            <a:rPr lang="en-US" sz="2400" kern="1200" dirty="0">
              <a:solidFill>
                <a:schemeClr val="tx1"/>
              </a:solidFill>
              <a:latin typeface="+mn-lt"/>
              <a:ea typeface="+mn-ea"/>
              <a:cs typeface="+mn-cs"/>
            </a:rPr>
            <a:t>Easy school</a:t>
          </a:r>
          <a:endParaRPr lang="zh-CN" altLang="en-US" sz="2400" kern="1200" dirty="0"/>
        </a:p>
      </dsp:txBody>
      <dsp:txXfrm rot="-10800000">
        <a:off x="0" y="0"/>
        <a:ext cx="6985000" cy="472386"/>
      </dsp:txXfrm>
    </dsp:sp>
    <dsp:sp modelId="{E95DEB45-1D80-486D-87A3-F7E1C3CE13DA}">
      <dsp:nvSpPr>
        <dsp:cNvPr id="0" name=""/>
        <dsp:cNvSpPr/>
      </dsp:nvSpPr>
      <dsp:spPr>
        <a:xfrm>
          <a:off x="0" y="473012"/>
          <a:ext cx="3492500" cy="402403"/>
        </a:xfrm>
        <a:prstGeom prst="rect">
          <a:avLst/>
        </a:prstGeom>
        <a:solidFill>
          <a:schemeClr val="accent6">
            <a:tint val="40000"/>
            <a:alpha val="90000"/>
            <a:hueOff val="0"/>
            <a:satOff val="0"/>
            <a:lumOff val="0"/>
            <a:alphaOff val="0"/>
          </a:schemeClr>
        </a:solidFill>
        <a:ln w="12700" cap="flat" cmpd="sng" algn="ctr">
          <a:solidFill>
            <a:schemeClr val="accent6">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marL="0" lvl="0" indent="0" algn="ctr" defTabSz="711200">
            <a:lnSpc>
              <a:spcPct val="90000"/>
            </a:lnSpc>
            <a:spcBef>
              <a:spcPct val="0"/>
            </a:spcBef>
            <a:spcAft>
              <a:spcPct val="35000"/>
            </a:spcAft>
            <a:buNone/>
          </a:pPr>
          <a:r>
            <a:rPr lang="zh-CN" altLang="zh-CN" sz="1600" kern="1200" dirty="0"/>
            <a:t>无条件</a:t>
          </a:r>
          <a:r>
            <a:rPr lang="en-US" sz="1600" kern="1200" dirty="0"/>
            <a:t>unconditional </a:t>
          </a:r>
          <a:endParaRPr lang="zh-CN" altLang="en-US" sz="1600" kern="1200" dirty="0"/>
        </a:p>
      </dsp:txBody>
      <dsp:txXfrm>
        <a:off x="0" y="473012"/>
        <a:ext cx="3492500" cy="402403"/>
      </dsp:txXfrm>
    </dsp:sp>
    <dsp:sp modelId="{A96FE8C0-2955-4587-BDBC-30839592F25C}">
      <dsp:nvSpPr>
        <dsp:cNvPr id="0" name=""/>
        <dsp:cNvSpPr/>
      </dsp:nvSpPr>
      <dsp:spPr>
        <a:xfrm>
          <a:off x="3492500" y="473012"/>
          <a:ext cx="3492500" cy="402403"/>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marL="0" lvl="0" indent="0" algn="ctr" defTabSz="711200">
            <a:lnSpc>
              <a:spcPct val="90000"/>
            </a:lnSpc>
            <a:spcBef>
              <a:spcPct val="0"/>
            </a:spcBef>
            <a:spcAft>
              <a:spcPct val="35000"/>
            </a:spcAft>
            <a:buNone/>
          </a:pPr>
          <a:r>
            <a:rPr lang="zh-CN" altLang="zh-CN" sz="1600" kern="1200" dirty="0"/>
            <a:t>无管理</a:t>
          </a:r>
          <a:r>
            <a:rPr lang="en-US" sz="1600" kern="1200" dirty="0"/>
            <a:t>no management </a:t>
          </a:r>
          <a:endParaRPr lang="zh-CN" altLang="en-US" sz="1600" kern="1200" dirty="0"/>
        </a:p>
      </dsp:txBody>
      <dsp:txXfrm>
        <a:off x="3492500" y="473012"/>
        <a:ext cx="3492500" cy="402403"/>
      </dsp:txXfrm>
    </dsp:sp>
  </dsp:spTree>
</dsp:drawing>
</file>

<file path=ppt/diagrams/layout1.xml><?xml version="1.0" encoding="utf-8"?>
<dgm:layoutDef xmlns:dgm="http://schemas.openxmlformats.org/drawingml/2006/diagram" xmlns:a="http://schemas.openxmlformats.org/drawingml/2006/main" uniqueId="urn:microsoft.com/office/officeart/2005/8/layout/arrow2#1">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parTxLTRAlign" val="r"/>
                    <dgm:param type="parTxRTLAlign" val="r"/>
                    <dgm:param type="txAnchorVert" val="t"/>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parTxLTRAlign" val="l"/>
                            <dgm:param type="parTxRTLAlign" val="r"/>
                            <dgm:param type="txAnchorVert" val="t"/>
                          </dgm:alg>
                        </dgm:if>
                        <dgm:else name="Name15">
                          <dgm:alg type="tx">
                            <dgm:param type="parTxLTRAlign" val="l"/>
                            <dgm:param type="parTxRTLAlign" val="l"/>
                            <dgm:param type="txAnchorVert" val="t"/>
                          </dgm:alg>
                        </dgm:else>
                      </dgm:choose>
                    </dgm:if>
                    <dgm:else name="Name16">
                      <dgm:choose name="Name17">
                        <dgm:if name="Name18" axis="root des" ptType="all node" func="maxDepth" op="gt" val="1">
                          <dgm:alg type="tx">
                            <dgm:param type="parTxLTRAlign" val="l"/>
                            <dgm:param type="parTxRTLAlign" val="r"/>
                            <dgm:param type="txAnchorVertCh" val="b"/>
                            <dgm:param type="txAnchorVert" val="b"/>
                          </dgm:alg>
                        </dgm:if>
                        <dgm:else name="Name19">
                          <dgm:alg type="tx">
                            <dgm:param type="parTxLTRAlign" val="r"/>
                            <dgm:param type="parTxRTLAlign" val="r"/>
                            <dgm:param type="txAnchorVert" val="b"/>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parTxLTRAlign" val="l"/>
                            <dgm:param type="parTxRTLAlign" val="r"/>
                            <dgm:param type="txAnchorVert" val="t"/>
                          </dgm:alg>
                        </dgm:if>
                        <dgm:else name="Name28">
                          <dgm:alg type="tx">
                            <dgm:param type="parTxLTRAlign" val="l"/>
                            <dgm:param type="parTxRTLAlign" val="l"/>
                            <dgm:param type="txAnchorVert" val="t"/>
                          </dgm:alg>
                        </dgm:else>
                      </dgm:choose>
                    </dgm:if>
                    <dgm:else name="Name29">
                      <dgm:choose name="Name30">
                        <dgm:if name="Name31" axis="root des" ptType="all node" func="maxDepth" op="gt" val="1">
                          <dgm:alg type="tx">
                            <dgm:param type="parTxLTRAlign" val="l"/>
                            <dgm:param type="parTxRTLAlign" val="r"/>
                            <dgm:param type="txAnchorVertCh" val="b"/>
                            <dgm:param type="txAnchorVert" val="b"/>
                          </dgm:alg>
                        </dgm:if>
                        <dgm:else name="Name32">
                          <dgm:alg type="tx">
                            <dgm:param type="parTxLTRAlign" val="r"/>
                            <dgm:param type="parTxRTLAlign" val="r"/>
                            <dgm:param type="txAnchorVert" val="b"/>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parTxLTRAlign" val="l"/>
                            <dgm:param type="parTxRTLAlign" val="r"/>
                            <dgm:param type="txAnchorVert" val="t"/>
                          </dgm:alg>
                        </dgm:if>
                        <dgm:else name="Name45">
                          <dgm:alg type="tx">
                            <dgm:param type="parTxLTRAlign" val="l"/>
                            <dgm:param type="parTxRTLAlign" val="l"/>
                            <dgm:param type="txAnchorVert" val="t"/>
                          </dgm:alg>
                        </dgm:else>
                      </dgm:choose>
                    </dgm:if>
                    <dgm:else name="Name46">
                      <dgm:choose name="Name47">
                        <dgm:if name="Name48" axis="root des" ptType="all node" func="maxDepth" op="gt" val="1">
                          <dgm:alg type="tx">
                            <dgm:param type="parTxLTRAlign" val="l"/>
                            <dgm:param type="parTxRTLAlign" val="r"/>
                            <dgm:param type="txAnchorVertCh" val="b"/>
                            <dgm:param type="txAnchorVert" val="b"/>
                          </dgm:alg>
                        </dgm:if>
                        <dgm:else name="Name49">
                          <dgm:alg type="tx">
                            <dgm:param type="parTxLTRAlign" val="r"/>
                            <dgm:param type="parTxRTLAlign" val="r"/>
                            <dgm:param type="txAnchorVert" val="b"/>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parTxLTRAlign" val="l"/>
                            <dgm:param type="parTxRTLAlign" val="r"/>
                            <dgm:param type="txAnchorVert" val="t"/>
                          </dgm:alg>
                        </dgm:if>
                        <dgm:else name="Name58">
                          <dgm:alg type="tx">
                            <dgm:param type="parTxLTRAlign" val="l"/>
                            <dgm:param type="parTxRTLAlign" val="l"/>
                            <dgm:param type="txAnchorVert" val="t"/>
                          </dgm:alg>
                        </dgm:else>
                      </dgm:choose>
                    </dgm:if>
                    <dgm:else name="Name59">
                      <dgm:choose name="Name60">
                        <dgm:if name="Name61" axis="root des" ptType="all node" func="maxDepth" op="gt" val="1">
                          <dgm:alg type="tx">
                            <dgm:param type="parTxLTRAlign" val="l"/>
                            <dgm:param type="parTxRTLAlign" val="r"/>
                            <dgm:param type="txAnchorVertCh" val="b"/>
                            <dgm:param type="txAnchorVert" val="b"/>
                          </dgm:alg>
                        </dgm:if>
                        <dgm:else name="Name62">
                          <dgm:alg type="tx">
                            <dgm:param type="parTxLTRAlign" val="r"/>
                            <dgm:param type="parTxRTLAlign" val="r"/>
                            <dgm:param type="txAnchorVert" val="b"/>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parTxLTRAlign" val="l"/>
                            <dgm:param type="parTxRTLAlign" val="r"/>
                            <dgm:param type="txAnchorVert" val="t"/>
                          </dgm:alg>
                        </dgm:if>
                        <dgm:else name="Name71">
                          <dgm:alg type="tx">
                            <dgm:param type="parTxLTRAlign" val="l"/>
                            <dgm:param type="parTxRTLAlign" val="l"/>
                            <dgm:param type="txAnchorVert" val="t"/>
                          </dgm:alg>
                        </dgm:else>
                      </dgm:choose>
                    </dgm:if>
                    <dgm:else name="Name72">
                      <dgm:choose name="Name73">
                        <dgm:if name="Name74" axis="root des" ptType="all node" func="maxDepth" op="gt" val="1">
                          <dgm:alg type="tx">
                            <dgm:param type="parTxLTRAlign" val="l"/>
                            <dgm:param type="parTxRTLAlign" val="r"/>
                            <dgm:param type="txAnchorVertCh" val="b"/>
                            <dgm:param type="txAnchorVert" val="b"/>
                          </dgm:alg>
                        </dgm:if>
                        <dgm:else name="Name75">
                          <dgm:alg type="tx">
                            <dgm:param type="parTxLTRAlign" val="r"/>
                            <dgm:param type="parTxRTLAlign" val="r"/>
                            <dgm:param type="txAnchorVert" val="b"/>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parTxLTRAlign" val="l"/>
                            <dgm:param type="parTxRTLAlign" val="r"/>
                            <dgm:param type="txAnchorVert" val="t"/>
                          </dgm:alg>
                        </dgm:if>
                        <dgm:else name="Name88">
                          <dgm:alg type="tx">
                            <dgm:param type="parTxLTRAlign" val="l"/>
                            <dgm:param type="parTxRTLAlign" val="l"/>
                            <dgm:param type="txAnchorVert" val="t"/>
                          </dgm:alg>
                        </dgm:else>
                      </dgm:choose>
                    </dgm:if>
                    <dgm:else name="Name89">
                      <dgm:choose name="Name90">
                        <dgm:if name="Name91" axis="root des" ptType="all node" func="maxDepth" op="gt" val="1">
                          <dgm:alg type="tx">
                            <dgm:param type="parTxLTRAlign" val="l"/>
                            <dgm:param type="parTxRTLAlign" val="r"/>
                            <dgm:param type="txAnchorVertCh" val="b"/>
                            <dgm:param type="txAnchorVert" val="b"/>
                          </dgm:alg>
                        </dgm:if>
                        <dgm:else name="Name92">
                          <dgm:alg type="tx">
                            <dgm:param type="parTxLTRAlign" val="r"/>
                            <dgm:param type="parTxRTLAlign" val="r"/>
                            <dgm:param type="txAnchorVert" val="b"/>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parTxLTRAlign" val="l"/>
                            <dgm:param type="parTxRTLAlign" val="r"/>
                            <dgm:param type="txAnchorVert" val="t"/>
                          </dgm:alg>
                        </dgm:if>
                        <dgm:else name="Name101">
                          <dgm:alg type="tx">
                            <dgm:param type="parTxLTRAlign" val="l"/>
                            <dgm:param type="parTxRTLAlign" val="l"/>
                            <dgm:param type="txAnchorVert" val="t"/>
                          </dgm:alg>
                        </dgm:else>
                      </dgm:choose>
                    </dgm:if>
                    <dgm:else name="Name102">
                      <dgm:choose name="Name103">
                        <dgm:if name="Name104" axis="root des" ptType="all node" func="maxDepth" op="gt" val="1">
                          <dgm:alg type="tx">
                            <dgm:param type="parTxLTRAlign" val="l"/>
                            <dgm:param type="parTxRTLAlign" val="r"/>
                            <dgm:param type="txAnchorVertCh" val="b"/>
                            <dgm:param type="txAnchorVert" val="b"/>
                          </dgm:alg>
                        </dgm:if>
                        <dgm:else name="Name105">
                          <dgm:alg type="tx">
                            <dgm:param type="parTxLTRAlign" val="r"/>
                            <dgm:param type="parTxRTLAlign" val="r"/>
                            <dgm:param type="txAnchorVert" val="b"/>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parTxLTRAlign" val="l"/>
                            <dgm:param type="parTxRTLAlign" val="r"/>
                            <dgm:param type="txAnchorVert" val="t"/>
                          </dgm:alg>
                        </dgm:if>
                        <dgm:else name="Name114">
                          <dgm:alg type="tx">
                            <dgm:param type="parTxLTRAlign" val="l"/>
                            <dgm:param type="parTxRTLAlign" val="l"/>
                            <dgm:param type="txAnchorVert" val="t"/>
                          </dgm:alg>
                        </dgm:else>
                      </dgm:choose>
                    </dgm:if>
                    <dgm:else name="Name115">
                      <dgm:choose name="Name116">
                        <dgm:if name="Name117" axis="root des" ptType="all node" func="maxDepth" op="gt" val="1">
                          <dgm:alg type="tx">
                            <dgm:param type="parTxLTRAlign" val="l"/>
                            <dgm:param type="parTxRTLAlign" val="r"/>
                            <dgm:param type="txAnchorVertCh" val="b"/>
                            <dgm:param type="txAnchorVert" val="b"/>
                          </dgm:alg>
                        </dgm:if>
                        <dgm:else name="Name118">
                          <dgm:alg type="tx">
                            <dgm:param type="parTxLTRAlign" val="r"/>
                            <dgm:param type="parTxRTLAlign" val="r"/>
                            <dgm:param type="txAnchorVert" val="b"/>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parTxLTRAlign" val="l"/>
                            <dgm:param type="parTxRTLAlign" val="r"/>
                            <dgm:param type="txAnchorVert" val="t"/>
                          </dgm:alg>
                        </dgm:if>
                        <dgm:else name="Name127">
                          <dgm:alg type="tx">
                            <dgm:param type="parTxLTRAlign" val="l"/>
                            <dgm:param type="parTxRTLAlign" val="l"/>
                            <dgm:param type="txAnchorVert" val="t"/>
                          </dgm:alg>
                        </dgm:else>
                      </dgm:choose>
                    </dgm:if>
                    <dgm:else name="Name128">
                      <dgm:choose name="Name129">
                        <dgm:if name="Name130" axis="root des" ptType="all node" func="maxDepth" op="gt" val="1">
                          <dgm:alg type="tx">
                            <dgm:param type="parTxLTRAlign" val="l"/>
                            <dgm:param type="parTxRTLAlign" val="r"/>
                            <dgm:param type="txAnchorVertCh" val="b"/>
                            <dgm:param type="txAnchorVert" val="b"/>
                          </dgm:alg>
                        </dgm:if>
                        <dgm:else name="Name131">
                          <dgm:alg type="tx">
                            <dgm:param type="parTxLTRAlign" val="r"/>
                            <dgm:param type="parTxRTLAlign" val="r"/>
                            <dgm:param type="txAnchorVert" val="b"/>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parTxLTRAlign" val="l"/>
                            <dgm:param type="parTxRTLAlign" val="r"/>
                            <dgm:param type="txAnchorVert" val="t"/>
                          </dgm:alg>
                        </dgm:if>
                        <dgm:else name="Name144">
                          <dgm:alg type="tx">
                            <dgm:param type="parTxLTRAlign" val="l"/>
                            <dgm:param type="parTxRTLAlign" val="l"/>
                            <dgm:param type="txAnchorVert" val="t"/>
                          </dgm:alg>
                        </dgm:else>
                      </dgm:choose>
                    </dgm:if>
                    <dgm:else name="Name145">
                      <dgm:choose name="Name146">
                        <dgm:if name="Name147" axis="root des" ptType="all node" func="maxDepth" op="gt" val="1">
                          <dgm:alg type="tx">
                            <dgm:param type="parTxLTRAlign" val="l"/>
                            <dgm:param type="parTxRTLAlign" val="r"/>
                            <dgm:param type="txAnchorVertCh" val="b"/>
                            <dgm:param type="txAnchorVert" val="b"/>
                          </dgm:alg>
                        </dgm:if>
                        <dgm:else name="Name148">
                          <dgm:alg type="tx">
                            <dgm:param type="parTxLTRAlign" val="r"/>
                            <dgm:param type="parTxRTLAlign" val="r"/>
                            <dgm:param type="txAnchorVert" val="b"/>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parTxLTRAlign" val="l"/>
                            <dgm:param type="parTxRTLAlign" val="r"/>
                            <dgm:param type="txAnchorVert" val="t"/>
                          </dgm:alg>
                        </dgm:if>
                        <dgm:else name="Name157">
                          <dgm:alg type="tx">
                            <dgm:param type="parTxLTRAlign" val="l"/>
                            <dgm:param type="parTxRTLAlign" val="l"/>
                            <dgm:param type="txAnchorVert" val="t"/>
                          </dgm:alg>
                        </dgm:else>
                      </dgm:choose>
                    </dgm:if>
                    <dgm:else name="Name158">
                      <dgm:choose name="Name159">
                        <dgm:if name="Name160" axis="root des" ptType="all node" func="maxDepth" op="gt" val="1">
                          <dgm:alg type="tx">
                            <dgm:param type="parTxLTRAlign" val="l"/>
                            <dgm:param type="parTxRTLAlign" val="r"/>
                            <dgm:param type="txAnchorVertCh" val="b"/>
                            <dgm:param type="txAnchorVert" val="b"/>
                          </dgm:alg>
                        </dgm:if>
                        <dgm:else name="Name161">
                          <dgm:alg type="tx">
                            <dgm:param type="parTxLTRAlign" val="r"/>
                            <dgm:param type="parTxRTLAlign" val="r"/>
                            <dgm:param type="txAnchorVert" val="b"/>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parTxLTRAlign" val="l"/>
                            <dgm:param type="parTxRTLAlign" val="r"/>
                            <dgm:param type="txAnchorVert" val="t"/>
                          </dgm:alg>
                        </dgm:if>
                        <dgm:else name="Name170">
                          <dgm:alg type="tx">
                            <dgm:param type="parTxLTRAlign" val="l"/>
                            <dgm:param type="parTxRTLAlign" val="l"/>
                            <dgm:param type="txAnchorVert" val="t"/>
                          </dgm:alg>
                        </dgm:else>
                      </dgm:choose>
                    </dgm:if>
                    <dgm:else name="Name171">
                      <dgm:choose name="Name172">
                        <dgm:if name="Name173" axis="root des" ptType="all node" func="maxDepth" op="gt" val="1">
                          <dgm:alg type="tx">
                            <dgm:param type="parTxLTRAlign" val="l"/>
                            <dgm:param type="parTxRTLAlign" val="r"/>
                            <dgm:param type="txAnchorVertCh" val="b"/>
                            <dgm:param type="txAnchorVert" val="b"/>
                          </dgm:alg>
                        </dgm:if>
                        <dgm:else name="Name174">
                          <dgm:alg type="tx">
                            <dgm:param type="parTxLTRAlign" val="r"/>
                            <dgm:param type="parTxRTLAlign" val="r"/>
                            <dgm:param type="txAnchorVert" val="b"/>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parTxLTRAlign" val="l"/>
                            <dgm:param type="parTxRTLAlign" val="r"/>
                            <dgm:param type="txAnchorVert" val="t"/>
                          </dgm:alg>
                        </dgm:if>
                        <dgm:else name="Name183">
                          <dgm:alg type="tx">
                            <dgm:param type="parTxLTRAlign" val="l"/>
                            <dgm:param type="parTxRTLAlign" val="l"/>
                            <dgm:param type="txAnchorVert" val="t"/>
                          </dgm:alg>
                        </dgm:else>
                      </dgm:choose>
                    </dgm:if>
                    <dgm:else name="Name184">
                      <dgm:choose name="Name185">
                        <dgm:if name="Name186" axis="root des" ptType="all node" func="maxDepth" op="gt" val="1">
                          <dgm:alg type="tx">
                            <dgm:param type="parTxLTRAlign" val="l"/>
                            <dgm:param type="parTxRTLAlign" val="r"/>
                            <dgm:param type="txAnchorVertCh" val="b"/>
                            <dgm:param type="txAnchorVert" val="b"/>
                          </dgm:alg>
                        </dgm:if>
                        <dgm:else name="Name187">
                          <dgm:alg type="tx">
                            <dgm:param type="parTxLTRAlign" val="r"/>
                            <dgm:param type="parTxRTLAlign" val="r"/>
                            <dgm:param type="txAnchorVert" val="b"/>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parTxLTRAlign" val="l"/>
                            <dgm:param type="parTxRTLAlign" val="r"/>
                            <dgm:param type="txAnchorVert" val="t"/>
                          </dgm:alg>
                        </dgm:if>
                        <dgm:else name="Name196">
                          <dgm:alg type="tx">
                            <dgm:param type="parTxLTRAlign" val="l"/>
                            <dgm:param type="parTxRTLAlign" val="l"/>
                            <dgm:param type="txAnchorVert" val="t"/>
                          </dgm:alg>
                        </dgm:else>
                      </dgm:choose>
                    </dgm:if>
                    <dgm:else name="Name197">
                      <dgm:choose name="Name198">
                        <dgm:if name="Name199" axis="root des" ptType="all node" func="maxDepth" op="gt" val="1">
                          <dgm:alg type="tx">
                            <dgm:param type="parTxLTRAlign" val="l"/>
                            <dgm:param type="parTxRTLAlign" val="r"/>
                            <dgm:param type="txAnchorVertCh" val="b"/>
                            <dgm:param type="txAnchorVert" val="b"/>
                          </dgm:alg>
                        </dgm:if>
                        <dgm:else name="Name200">
                          <dgm:alg type="tx">
                            <dgm:param type="parTxLTRAlign" val="r"/>
                            <dgm:param type="parTxRTLAlign" val="r"/>
                            <dgm:param type="txAnchorVert" val="b"/>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2.xml><?xml version="1.0" encoding="utf-8"?>
<dgm:layoutDef xmlns:dgm="http://schemas.openxmlformats.org/drawingml/2006/diagram" xmlns:a="http://schemas.openxmlformats.org/drawingml/2006/main" uniqueId="urn:microsoft.com/office/officeart/2005/8/layout/list1#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nodeHorzAlign" val="l"/>
          <dgm:param type="horzAlign" val="l"/>
        </dgm:alg>
      </dgm:if>
      <dgm:else name="Name2">
        <dgm:alg type="lin">
          <dgm:param type="linDir" val="fromT"/>
          <dgm:param type="vertAlign" val="mid"/>
          <dgm:param type="nodeHorzAlign" val="r"/>
          <dgm:param typ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nodeHorzAlign" val="l"/>
              <dgm:param type="horzAlign" val="l"/>
            </dgm:alg>
          </dgm:if>
          <dgm:else name="Name6">
            <dgm:alg type="lin">
              <dgm:param type="linDir" val="fromR"/>
              <dgm:param type="nodeHorzAlign" val="r"/>
              <dgm:param typ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enn3#1">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linDir" val="fromR"/>
          <dgm:param type="fallback" val="2D"/>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HorzCh" val="ctr"/>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1">
  <dgm:title val=""/>
  <dgm:desc val=""/>
  <dgm:catLst>
    <dgm:cat type="3D" pri="11200"/>
  </dgm:catLst>
  <dgm:scene3d>
    <a:camera prst="orthographicFront"/>
    <a:lightRig rig="threePt" dir="t"/>
  </dgm:scene3d>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3d2#2">
  <dgm:title val=""/>
  <dgm:desc val=""/>
  <dgm:catLst>
    <dgm:cat type="3D" pri="11200"/>
  </dgm:catLst>
  <dgm:scene3d>
    <a:camera prst="orthographicFront"/>
    <a:lightRig rig="threePt" dir="t"/>
  </dgm:scene3d>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latin typeface="微软雅黑" panose="020B0503020204020204" charset="-122"/>
              <a:ea typeface="微软雅黑" panose="020B0503020204020204" charset="-122"/>
            </a:endParaRPr>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latin typeface="微软雅黑" panose="020B0503020204020204" charset="-122"/>
                <a:ea typeface="微软雅黑" panose="020B0503020204020204" charset="-122"/>
              </a:rPr>
              <a:t>2019/7/23</a:t>
            </a:fld>
            <a:endParaRPr lang="zh-CN" altLang="en-US">
              <a:latin typeface="微软雅黑" panose="020B0503020204020204" charset="-122"/>
              <a:ea typeface="微软雅黑" panose="020B0503020204020204" charset="-122"/>
            </a:endParaRPr>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latin typeface="微软雅黑" panose="020B0503020204020204" charset="-122"/>
              <a:ea typeface="微软雅黑" panose="020B0503020204020204" charset="-122"/>
            </a:endParaRPr>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latin typeface="微软雅黑" panose="020B0503020204020204" charset="-122"/>
                <a:ea typeface="微软雅黑" panose="020B0503020204020204" charset="-122"/>
              </a:rPr>
              <a:t>‹#›</a:t>
            </a:fld>
            <a:endParaRPr lang="zh-CN" altLang="en-US">
              <a:latin typeface="微软雅黑" panose="020B0503020204020204" charset="-122"/>
              <a:ea typeface="微软雅黑" panose="020B0503020204020204" charset="-122"/>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微软雅黑" panose="020B0503020204020204" charset="-122"/>
                <a:ea typeface="微软雅黑" panose="020B0503020204020204" charset="-122"/>
              </a:defRPr>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微软雅黑" panose="020B0503020204020204" charset="-122"/>
                <a:ea typeface="微软雅黑" panose="020B0503020204020204" charset="-122"/>
              </a:defRPr>
            </a:lvl1pPr>
          </a:lstStyle>
          <a:p>
            <a:fld id="{1AC49D05-6128-4D0D-A32A-06A5E73B386C}" type="datetimeFigureOut">
              <a:rPr lang="zh-CN" altLang="en-US" smtClean="0"/>
              <a:t>2019/7/23</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微软雅黑" panose="020B0503020204020204" charset="-122"/>
                <a:ea typeface="微软雅黑" panose="020B0503020204020204" charset="-122"/>
              </a:defRPr>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微软雅黑" panose="020B0503020204020204" charset="-122"/>
                <a:ea typeface="微软雅黑" panose="020B0503020204020204" charset="-122"/>
              </a:defRPr>
            </a:lvl1pPr>
          </a:lstStyle>
          <a:p>
            <a:fld id="{5849F42C-2DAE-424C-A4B8-3140182C3E9F}"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600" kern="1200">
        <a:solidFill>
          <a:schemeClr val="tx1"/>
        </a:solidFill>
        <a:latin typeface="微软雅黑" panose="020B0503020204020204" charset="-122"/>
        <a:ea typeface="微软雅黑" panose="020B0503020204020204" charset="-122"/>
        <a:cs typeface="+mn-cs"/>
      </a:defRPr>
    </a:lvl1pPr>
    <a:lvl2pPr marL="457200" algn="l" defTabSz="914400" rtl="0" eaLnBrk="1" latinLnBrk="0" hangingPunct="1">
      <a:defRPr sz="1200" kern="1200">
        <a:solidFill>
          <a:schemeClr val="tx1"/>
        </a:solidFill>
        <a:latin typeface="微软雅黑" panose="020B0503020204020204" charset="-122"/>
        <a:ea typeface="微软雅黑" panose="020B0503020204020204" charset="-122"/>
        <a:cs typeface="+mn-cs"/>
      </a:defRPr>
    </a:lvl2pPr>
    <a:lvl3pPr marL="914400" algn="l" defTabSz="914400" rtl="0" eaLnBrk="1" latinLnBrk="0" hangingPunct="1">
      <a:defRPr sz="1200" kern="1200">
        <a:solidFill>
          <a:schemeClr val="tx1"/>
        </a:solidFill>
        <a:latin typeface="微软雅黑" panose="020B0503020204020204" charset="-122"/>
        <a:ea typeface="微软雅黑" panose="020B0503020204020204" charset="-122"/>
        <a:cs typeface="+mn-cs"/>
      </a:defRPr>
    </a:lvl3pPr>
    <a:lvl4pPr marL="1371600" algn="l" defTabSz="914400" rtl="0" eaLnBrk="1" latinLnBrk="0" hangingPunct="1">
      <a:defRPr sz="1200" kern="1200">
        <a:solidFill>
          <a:schemeClr val="tx1"/>
        </a:solidFill>
        <a:latin typeface="微软雅黑" panose="020B0503020204020204" charset="-122"/>
        <a:ea typeface="微软雅黑" panose="020B0503020204020204" charset="-122"/>
        <a:cs typeface="+mn-cs"/>
      </a:defRPr>
    </a:lvl4pPr>
    <a:lvl5pPr marL="1828800" algn="l" defTabSz="914400" rtl="0" eaLnBrk="1" latinLnBrk="0" hangingPunct="1">
      <a:defRPr sz="1200" kern="1200">
        <a:solidFill>
          <a:schemeClr val="tx1"/>
        </a:solidFill>
        <a:latin typeface="微软雅黑" panose="020B0503020204020204" charset="-122"/>
        <a:ea typeface="微软雅黑" panose="020B0503020204020204"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EE75AA9-D36B-4FC4-B3D8-211DFF3DD193}"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EE75AA9-D36B-4FC4-B3D8-211DFF3DD193}" type="slidenum">
              <a:rPr lang="zh-CN" altLang="en-US" smtClean="0"/>
              <a:t>17</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3000" y="685800"/>
            <a:ext cx="4572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EE75AA9-D36B-4FC4-B3D8-211DFF3DD193}" type="slidenum">
              <a:rPr lang="zh-CN" altLang="en-US" smtClean="0"/>
              <a:t>18</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EE75AA9-D36B-4FC4-B3D8-211DFF3DD193}" type="slidenum">
              <a:rPr lang="zh-CN" altLang="en-US" smtClean="0"/>
              <a:t>2</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EE75AA9-D36B-4FC4-B3D8-211DFF3DD193}" type="slidenum">
              <a:rPr lang="zh-CN" altLang="en-US" smtClean="0"/>
              <a:t>4</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3000" y="685800"/>
            <a:ext cx="4572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EE75AA9-D36B-4FC4-B3D8-211DFF3DD193}" type="slidenum">
              <a:rPr lang="zh-CN" altLang="en-US" smtClean="0"/>
              <a:t>5</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EE75AA9-D36B-4FC4-B3D8-211DFF3DD193}" type="slidenum">
              <a:rPr lang="zh-CN" altLang="en-US" smtClean="0"/>
              <a:t>7</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EE75AA9-D36B-4FC4-B3D8-211DFF3DD193}" type="slidenum">
              <a:rPr lang="zh-CN" altLang="en-US" smtClean="0"/>
              <a:t>8</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EE75AA9-D36B-4FC4-B3D8-211DFF3DD193}" type="slidenum">
              <a:rPr lang="zh-CN" altLang="en-US" smtClean="0"/>
              <a:t>9</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EE75AA9-D36B-4FC4-B3D8-211DFF3DD193}" type="slidenum">
              <a:rPr lang="zh-CN" altLang="en-US" smtClean="0"/>
              <a:t>10</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3000" y="685800"/>
            <a:ext cx="4572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EE75AA9-D36B-4FC4-B3D8-211DFF3DD193}" type="slidenum">
              <a:rPr lang="zh-CN" altLang="en-US" smtClean="0"/>
              <a:t>15</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slideMaster" Target="../slideMasters/slideMaster1.xml"/><Relationship Id="rId5" Type="http://schemas.openxmlformats.org/officeDocument/2006/relationships/tags" Target="../tags/tag11.xml"/><Relationship Id="rId4" Type="http://schemas.openxmlformats.org/officeDocument/2006/relationships/tags" Target="../tags/tag10.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56.xml"/><Relationship Id="rId2" Type="http://schemas.openxmlformats.org/officeDocument/2006/relationships/tags" Target="../tags/tag55.xml"/><Relationship Id="rId1" Type="http://schemas.openxmlformats.org/officeDocument/2006/relationships/tags" Target="../tags/tag54.xml"/><Relationship Id="rId5" Type="http://schemas.openxmlformats.org/officeDocument/2006/relationships/slideMaster" Target="../slideMasters/slideMaster1.xml"/><Relationship Id="rId4" Type="http://schemas.openxmlformats.org/officeDocument/2006/relationships/tags" Target="../tags/tag57.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60.xml"/><Relationship Id="rId2" Type="http://schemas.openxmlformats.org/officeDocument/2006/relationships/tags" Target="../tags/tag59.xml"/><Relationship Id="rId1" Type="http://schemas.openxmlformats.org/officeDocument/2006/relationships/tags" Target="../tags/tag58.xml"/><Relationship Id="rId5" Type="http://schemas.openxmlformats.org/officeDocument/2006/relationships/slideMaster" Target="../slideMasters/slideMaster1.xml"/><Relationship Id="rId4" Type="http://schemas.openxmlformats.org/officeDocument/2006/relationships/tags" Target="../tags/tag61.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slideMaster" Target="../slideMasters/slideMaster1.xml"/><Relationship Id="rId5" Type="http://schemas.openxmlformats.org/officeDocument/2006/relationships/tags" Target="../tags/tag16.xml"/><Relationship Id="rId4" Type="http://schemas.openxmlformats.org/officeDocument/2006/relationships/tags" Target="../tags/tag15.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slideMaster" Target="../slideMasters/slideMaster1.xml"/><Relationship Id="rId5" Type="http://schemas.openxmlformats.org/officeDocument/2006/relationships/tags" Target="../tags/tag21.xml"/><Relationship Id="rId4" Type="http://schemas.openxmlformats.org/officeDocument/2006/relationships/tags" Target="../tags/tag20.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24.xml"/><Relationship Id="rId7" Type="http://schemas.openxmlformats.org/officeDocument/2006/relationships/slideMaster" Target="../slideMasters/slideMaster1.xml"/><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tags" Target="../tags/tag27.xml"/><Relationship Id="rId5" Type="http://schemas.openxmlformats.org/officeDocument/2006/relationships/tags" Target="../tags/tag26.xml"/><Relationship Id="rId4" Type="http://schemas.openxmlformats.org/officeDocument/2006/relationships/tags" Target="../tags/tag25.xml"/></Relationships>
</file>

<file path=ppt/slideLayouts/_rels/slideLayout5.xml.rels><?xml version="1.0" encoding="UTF-8" standalone="yes"?>
<Relationships xmlns="http://schemas.openxmlformats.org/package/2006/relationships"><Relationship Id="rId8" Type="http://schemas.openxmlformats.org/officeDocument/2006/relationships/tags" Target="../tags/tag35.xml"/><Relationship Id="rId3" Type="http://schemas.openxmlformats.org/officeDocument/2006/relationships/tags" Target="../tags/tag30.xml"/><Relationship Id="rId7" Type="http://schemas.openxmlformats.org/officeDocument/2006/relationships/tags" Target="../tags/tag34.xml"/><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tags" Target="../tags/tag33.xml"/><Relationship Id="rId5" Type="http://schemas.openxmlformats.org/officeDocument/2006/relationships/tags" Target="../tags/tag32.xml"/><Relationship Id="rId4" Type="http://schemas.openxmlformats.org/officeDocument/2006/relationships/tags" Target="../tags/tag31.xml"/><Relationship Id="rId9"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tags" Target="../tags/tag36.xml"/><Relationship Id="rId5" Type="http://schemas.openxmlformats.org/officeDocument/2006/relationships/slideMaster" Target="../slideMasters/slideMaster1.xml"/><Relationship Id="rId4" Type="http://schemas.openxmlformats.org/officeDocument/2006/relationships/tags" Target="../tags/tag39.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tags" Target="../tags/tag40.xml"/><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45.xml"/><Relationship Id="rId7" Type="http://schemas.openxmlformats.org/officeDocument/2006/relationships/slideMaster" Target="../slideMasters/slideMaster1.xml"/><Relationship Id="rId2" Type="http://schemas.openxmlformats.org/officeDocument/2006/relationships/tags" Target="../tags/tag44.xml"/><Relationship Id="rId1" Type="http://schemas.openxmlformats.org/officeDocument/2006/relationships/tags" Target="../tags/tag43.xml"/><Relationship Id="rId6" Type="http://schemas.openxmlformats.org/officeDocument/2006/relationships/tags" Target="../tags/tag48.xml"/><Relationship Id="rId5" Type="http://schemas.openxmlformats.org/officeDocument/2006/relationships/tags" Target="../tags/tag47.xml"/><Relationship Id="rId4" Type="http://schemas.openxmlformats.org/officeDocument/2006/relationships/tags" Target="../tags/tag46.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51.xml"/><Relationship Id="rId2" Type="http://schemas.openxmlformats.org/officeDocument/2006/relationships/tags" Target="../tags/tag50.xml"/><Relationship Id="rId1" Type="http://schemas.openxmlformats.org/officeDocument/2006/relationships/tags" Target="../tags/tag49.xml"/><Relationship Id="rId6" Type="http://schemas.openxmlformats.org/officeDocument/2006/relationships/slideMaster" Target="../slideMasters/slideMaster1.xml"/><Relationship Id="rId5" Type="http://schemas.openxmlformats.org/officeDocument/2006/relationships/tags" Target="../tags/tag53.xml"/><Relationship Id="rId4" Type="http://schemas.openxmlformats.org/officeDocument/2006/relationships/tags" Target="../tags/tag5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1"/>
            </p:custDataLst>
          </p:nvPr>
        </p:nvSpPr>
        <p:spPr>
          <a:xfrm>
            <a:off x="669882" y="2588281"/>
            <a:ext cx="10852237" cy="899167"/>
          </a:xfrm>
        </p:spPr>
        <p:txBody>
          <a:bodyPr lIns="101600" tIns="38100" rIns="25400" bIns="38100" anchor="t" anchorCtr="0">
            <a:noAutofit/>
          </a:bodyPr>
          <a:lstStyle>
            <a:lvl1pPr algn="ctr">
              <a:defRPr sz="5400" b="0" spc="600">
                <a:effectLst>
                  <a:outerShdw blurRad="38100" dist="38100" dir="2700000" algn="tl">
                    <a:srgbClr val="000000">
                      <a:alpha val="43137"/>
                    </a:srgbClr>
                  </a:outerShdw>
                </a:effectLst>
              </a:defRPr>
            </a:lvl1pPr>
          </a:lstStyle>
          <a:p>
            <a:r>
              <a:rPr lang="zh-CN" altLang="en-US" dirty="0"/>
              <a:t>单击此处编辑标题</a:t>
            </a:r>
          </a:p>
        </p:txBody>
      </p:sp>
      <p:sp>
        <p:nvSpPr>
          <p:cNvPr id="3" name="副标题 2"/>
          <p:cNvSpPr>
            <a:spLocks noGrp="1"/>
          </p:cNvSpPr>
          <p:nvPr>
            <p:ph type="subTitle" idx="1" hasCustomPrompt="1"/>
            <p:custDataLst>
              <p:tags r:id="rId2"/>
            </p:custDataLst>
          </p:nvPr>
        </p:nvSpPr>
        <p:spPr>
          <a:xfrm>
            <a:off x="669882" y="3566160"/>
            <a:ext cx="10852237" cy="950984"/>
          </a:xfrm>
        </p:spPr>
        <p:txBody>
          <a:bodyPr lIns="101600" tIns="38100" rIns="76200" bIns="38100">
            <a:noAutofit/>
          </a:bodyPr>
          <a:lstStyle>
            <a:lvl1pPr marL="0" indent="0" algn="ctr" eaLnBrk="1" fontAlgn="auto" latinLnBrk="0" hangingPunct="1">
              <a:lnSpc>
                <a:spcPct val="100000"/>
              </a:lnSpc>
              <a:buNone/>
              <a:defRPr sz="2400" u="none" strike="noStrike" kern="1200" cap="none" spc="200" normalizeH="0" baseline="0">
                <a:solidFill>
                  <a:schemeClr val="tx1"/>
                </a:solidFill>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p>
        </p:txBody>
      </p:sp>
      <p:sp>
        <p:nvSpPr>
          <p:cNvPr id="16" name="日期占位符 15"/>
          <p:cNvSpPr>
            <a:spLocks noGrp="1"/>
          </p:cNvSpPr>
          <p:nvPr>
            <p:ph type="dt" sz="half" idx="10"/>
            <p:custDataLst>
              <p:tags r:id="rId3"/>
            </p:custDataLst>
          </p:nvPr>
        </p:nvSpPr>
        <p:spPr/>
        <p:txBody>
          <a:bodyPr/>
          <a:lstStyle/>
          <a:p>
            <a:fld id="{760FBDFE-C587-4B4C-A407-44438C67B59E}" type="datetimeFigureOut">
              <a:rPr lang="zh-CN" altLang="en-US" smtClean="0"/>
              <a:t>2019/7/23</a:t>
            </a:fld>
            <a:endParaRPr lang="zh-CN" altLang="en-US"/>
          </a:p>
        </p:txBody>
      </p:sp>
      <p:sp>
        <p:nvSpPr>
          <p:cNvPr id="17" name="页脚占位符 16"/>
          <p:cNvSpPr>
            <a:spLocks noGrp="1"/>
          </p:cNvSpPr>
          <p:nvPr>
            <p:ph type="ftr" sz="quarter" idx="11"/>
            <p:custDataLst>
              <p:tags r:id="rId4"/>
            </p:custDataLst>
          </p:nvPr>
        </p:nvSpPr>
        <p:spPr/>
        <p:txBody>
          <a:bodyPr/>
          <a:lstStyle/>
          <a:p>
            <a:endParaRPr lang="zh-CN" altLang="en-US" dirty="0"/>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2019/7/23</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4"/>
            </p:custDataLst>
          </p:nvPr>
        </p:nvSpPr>
        <p:spPr>
          <a:xfrm>
            <a:off x="669930" y="952508"/>
            <a:ext cx="10852237" cy="504000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2019/7/23</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2" name="标题 1"/>
          <p:cNvSpPr>
            <a:spLocks noGrp="1"/>
          </p:cNvSpPr>
          <p:nvPr>
            <p:ph type="title" hasCustomPrompt="1"/>
            <p:custDataLst>
              <p:tags r:id="rId4"/>
            </p:custDataLst>
          </p:nvPr>
        </p:nvSpPr>
        <p:spPr>
          <a:xfrm>
            <a:off x="669882" y="2588281"/>
            <a:ext cx="10852237" cy="899167"/>
          </a:xfrm>
        </p:spPr>
        <p:txBody>
          <a:bodyPr vert="horz" lIns="101600" tIns="38100" rIns="25400" bIns="38100" rtlCol="0" anchor="t" anchorCtr="0">
            <a:noAutofit/>
          </a:bodyPr>
          <a:lstStyle>
            <a:lvl1pPr marL="0" marR="0" algn="ctr" defTabSz="914400" rtl="0" eaLnBrk="1" fontAlgn="auto" latinLnBrk="0" hangingPunct="1">
              <a:lnSpc>
                <a:spcPct val="100000"/>
              </a:lnSpc>
              <a:buNone/>
              <a:defRPr kumimoji="0" lang="zh-CN" altLang="en-US" sz="5400" b="0" i="0" u="none" strike="noStrike" kern="1200" cap="none" spc="600" normalizeH="0" baseline="0" noProof="1" dirty="0">
                <a:solidFill>
                  <a:schemeClr val="tx1"/>
                </a:solidFill>
                <a:effectLst>
                  <a:outerShdw blurRad="38100" dist="38100" dir="2700000" algn="tl">
                    <a:srgbClr val="000000">
                      <a:alpha val="43137"/>
                    </a:srgbClr>
                  </a:outerShdw>
                </a:effectLst>
                <a:uFillTx/>
                <a:latin typeface="+mj-lt"/>
                <a:ea typeface="+mj-ea"/>
                <a:cs typeface="+mj-cs"/>
                <a:sym typeface="+mn-ea"/>
              </a:defRPr>
            </a:lvl1pPr>
          </a:lstStyle>
          <a:p>
            <a:pPr lvl="0"/>
            <a:r>
              <a:rPr>
                <a:sym typeface="+mn-ea"/>
              </a:rPr>
              <a:t>单击此处编辑标题</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69882" y="432000"/>
            <a:ext cx="10852237" cy="648000"/>
          </a:xfrm>
        </p:spPr>
        <p:txBody>
          <a:bodyPr vert="horz" lIns="101600" tIns="38100" rIns="76200" bIns="38100" rtlCol="0" anchor="ctr" anchorCtr="0">
            <a:noAutofit/>
          </a:bodyPr>
          <a:lstStyle>
            <a:lvl1pPr marL="0" marR="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r>
              <a:rPr dirty="0">
                <a:sym typeface="+mn-ea"/>
              </a:rPr>
              <a:t>单击此处编辑母版标题样式</a:t>
            </a:r>
          </a:p>
        </p:txBody>
      </p:sp>
      <p:sp>
        <p:nvSpPr>
          <p:cNvPr id="3" name="内容占位符 2"/>
          <p:cNvSpPr>
            <a:spLocks noGrp="1"/>
          </p:cNvSpPr>
          <p:nvPr>
            <p:ph idx="1"/>
            <p:custDataLst>
              <p:tags r:id="rId2"/>
            </p:custDataLst>
          </p:nvPr>
        </p:nvSpPr>
        <p:spPr>
          <a:xfrm>
            <a:off x="669882" y="1296000"/>
            <a:ext cx="10852237" cy="5041355"/>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2019/7/23</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69930" y="3808730"/>
            <a:ext cx="10852237" cy="624845"/>
          </a:xfrm>
        </p:spPr>
        <p:txBody>
          <a:bodyPr lIns="101600" tIns="38100" rIns="63500" bIns="38100" anchor="t" anchorCtr="0">
            <a:noAutofit/>
          </a:bodyPr>
          <a:lstStyle>
            <a:lvl1pPr>
              <a:defRPr sz="3600" b="0" u="none" strike="noStrike" kern="1200" cap="none" spc="300" normalizeH="0">
                <a:solidFill>
                  <a:schemeClr val="tx1"/>
                </a:solidFill>
                <a:effectLst>
                  <a:outerShdw blurRad="38100" dist="38100" dir="2700000" algn="tl">
                    <a:srgbClr val="000000">
                      <a:alpha val="43137"/>
                    </a:srgbClr>
                  </a:outerShdw>
                </a:effectLst>
                <a:uFillTx/>
              </a:defRPr>
            </a:lvl1pPr>
          </a:lstStyle>
          <a:p>
            <a:r>
              <a:rPr lang="zh-CN" altLang="en-US" dirty="0"/>
              <a:t>单击此处编辑母版标题样式</a:t>
            </a:r>
          </a:p>
        </p:txBody>
      </p:sp>
      <p:sp>
        <p:nvSpPr>
          <p:cNvPr id="3" name="文本占位符 2"/>
          <p:cNvSpPr>
            <a:spLocks noGrp="1"/>
          </p:cNvSpPr>
          <p:nvPr>
            <p:ph type="body" idx="1"/>
            <p:custDataLst>
              <p:tags r:id="rId2"/>
            </p:custDataLst>
          </p:nvPr>
        </p:nvSpPr>
        <p:spPr>
          <a:xfrm>
            <a:off x="669925" y="4511675"/>
            <a:ext cx="10852237" cy="1077985"/>
          </a:xfrm>
        </p:spPr>
        <p:txBody>
          <a:bodyPr lIns="101600" tIns="38100" rIns="76200" bIns="38100">
            <a:noAutofit/>
          </a:bodyPr>
          <a:lstStyle>
            <a:lvl1pPr marL="0" indent="0" eaLnBrk="1" fontAlgn="auto" latinLnBrk="0" hangingPunct="1">
              <a:buNone/>
              <a:defRPr kumimoji="0" lang="zh-CN" altLang="en-US" sz="1600" b="0" i="0" u="none" strike="noStrike" kern="1200" cap="none" spc="150" normalizeH="0" baseline="0" noProof="1">
                <a:solidFill>
                  <a:schemeClr val="tx1"/>
                </a:solidFill>
                <a:uFillTx/>
                <a:latin typeface="+mn-lt"/>
                <a:ea typeface="+mn-ea"/>
                <a:cs typeface="+mn-cs"/>
                <a:sym typeface="+mn-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单击此处编辑母版文本样式</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2019/7/23</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69882" y="432000"/>
            <a:ext cx="10852237" cy="648000"/>
          </a:xfrm>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r>
              <a:rPr dirty="0">
                <a:sym typeface="+mn-ea"/>
              </a:rPr>
              <a:t>单击此处编辑母版标题样式</a:t>
            </a:r>
          </a:p>
        </p:txBody>
      </p:sp>
      <p:sp>
        <p:nvSpPr>
          <p:cNvPr id="3" name="内容占位符 2"/>
          <p:cNvSpPr>
            <a:spLocks noGrp="1"/>
          </p:cNvSpPr>
          <p:nvPr>
            <p:ph sz="half" idx="1"/>
            <p:custDataLst>
              <p:tags r:id="rId2"/>
            </p:custDataLst>
          </p:nvPr>
        </p:nvSpPr>
        <p:spPr>
          <a:xfrm>
            <a:off x="669930" y="1296000"/>
            <a:ext cx="5283242" cy="5040000"/>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内容占位符 3"/>
          <p:cNvSpPr>
            <a:spLocks noGrp="1"/>
          </p:cNvSpPr>
          <p:nvPr>
            <p:ph sz="half" idx="2"/>
            <p:custDataLst>
              <p:tags r:id="rId3"/>
            </p:custDataLst>
          </p:nvPr>
        </p:nvSpPr>
        <p:spPr>
          <a:xfrm>
            <a:off x="6238877" y="1296000"/>
            <a:ext cx="5283242" cy="5040000"/>
          </a:xfrm>
        </p:spPr>
        <p:txBody>
          <a:bodyPr>
            <a:noAutofit/>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t>2019/7/23</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69882" y="432000"/>
            <a:ext cx="10852237" cy="648000"/>
          </a:xfrm>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r>
              <a:rPr dirty="0">
                <a:sym typeface="+mn-ea"/>
              </a:rPr>
              <a:t>单击此处编辑母版标题样式</a:t>
            </a:r>
          </a:p>
        </p:txBody>
      </p:sp>
      <p:sp>
        <p:nvSpPr>
          <p:cNvPr id="3" name="文本占位符 2"/>
          <p:cNvSpPr>
            <a:spLocks noGrp="1"/>
          </p:cNvSpPr>
          <p:nvPr>
            <p:ph type="body" idx="1" hasCustomPrompt="1"/>
            <p:custDataLst>
              <p:tags r:id="rId2"/>
            </p:custDataLst>
          </p:nvPr>
        </p:nvSpPr>
        <p:spPr>
          <a:xfrm>
            <a:off x="669930" y="1296000"/>
            <a:ext cx="5283242" cy="381003"/>
          </a:xfrm>
        </p:spPr>
        <p:txBody>
          <a:bodyPr lIns="101600" tIns="38100" rIns="76200" bIns="38100" anchor="t" anchorCtr="0">
            <a:noAutofit/>
          </a:bodyPr>
          <a:lstStyle>
            <a:lvl1pPr marL="0" indent="0" eaLnBrk="1" fontAlgn="auto" latinLnBrk="0" hangingPunct="1">
              <a:lnSpc>
                <a:spcPct val="100000"/>
              </a:lnSpc>
              <a:spcAft>
                <a:spcPts val="0"/>
              </a:spcAft>
              <a:buNone/>
              <a:defRPr sz="2000" b="1" u="none" strike="noStrike" kern="1200" cap="none" spc="200" normalizeH="0" baseline="0">
                <a:solidFill>
                  <a:schemeClr val="tx1"/>
                </a:solidFill>
                <a:uFillTx/>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p>
        </p:txBody>
      </p:sp>
      <p:sp>
        <p:nvSpPr>
          <p:cNvPr id="4" name="内容占位符 3"/>
          <p:cNvSpPr>
            <a:spLocks noGrp="1"/>
          </p:cNvSpPr>
          <p:nvPr>
            <p:ph sz="half" idx="2"/>
            <p:custDataLst>
              <p:tags r:id="rId3"/>
            </p:custDataLst>
          </p:nvPr>
        </p:nvSpPr>
        <p:spPr>
          <a:xfrm>
            <a:off x="669925" y="1789043"/>
            <a:ext cx="5283200" cy="4552234"/>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5" name="文本占位符 4"/>
          <p:cNvSpPr>
            <a:spLocks noGrp="1"/>
          </p:cNvSpPr>
          <p:nvPr>
            <p:ph type="body" sz="quarter" idx="3" hasCustomPrompt="1"/>
            <p:custDataLst>
              <p:tags r:id="rId4"/>
            </p:custDataLst>
          </p:nvPr>
        </p:nvSpPr>
        <p:spPr>
          <a:xfrm>
            <a:off x="6235750" y="1296000"/>
            <a:ext cx="5283242" cy="381003"/>
          </a:xfrm>
        </p:spPr>
        <p:txBody>
          <a:bodyPr vert="horz" lIns="101600" tIns="38100" rIns="76200" bIns="38100" rtlCol="0" anchor="t" anchorCtr="0">
            <a:no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1" i="0" u="none" strike="noStrike" kern="1200" cap="none" spc="200" normalizeH="0" baseline="0" noProof="1" dirty="0">
                <a:solidFill>
                  <a:schemeClr val="tx1"/>
                </a:solidFill>
                <a:uFillTx/>
                <a:latin typeface="+mn-lt"/>
                <a:ea typeface="+mn-ea"/>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p>
        </p:txBody>
      </p:sp>
      <p:sp>
        <p:nvSpPr>
          <p:cNvPr id="6" name="内容占位符 5"/>
          <p:cNvSpPr>
            <a:spLocks noGrp="1"/>
          </p:cNvSpPr>
          <p:nvPr>
            <p:ph sz="quarter" idx="4"/>
            <p:custDataLst>
              <p:tags r:id="rId5"/>
            </p:custDataLst>
          </p:nvPr>
        </p:nvSpPr>
        <p:spPr>
          <a:xfrm>
            <a:off x="6235750" y="1789043"/>
            <a:ext cx="5283242" cy="4552234"/>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2019/7/23</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r>
              <a:rPr>
                <a:sym typeface="+mn-ea"/>
              </a:rPr>
              <a:t>单击此处编辑母版标题样式</a:t>
            </a:r>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2019/7/23</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2019/7/23</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1"/>
            </p:custDataLst>
          </p:nvPr>
        </p:nvSpPr>
        <p:spPr>
          <a:xfrm>
            <a:off x="669930" y="1296000"/>
            <a:ext cx="5283242" cy="5040000"/>
          </a:xfrm>
        </p:spPr>
        <p:txBody>
          <a:bodyPr vert="horz" lIns="101600" tIns="0" rIns="82550" bIns="0" rtlCol="0">
            <a:no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2"/>
            </p:custDataLst>
          </p:nvPr>
        </p:nvSpPr>
        <p:spPr>
          <a:xfrm>
            <a:off x="6238925" y="1296000"/>
            <a:ext cx="5283242" cy="504000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stStyle>
          <a:p>
            <a:pPr lvl="0"/>
            <a:r>
              <a:rPr>
                <a:sym typeface="+mn-ea"/>
              </a:rPr>
              <a:t>单击此处编辑母版文本样式</a:t>
            </a:r>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t>2019/7/23</a:t>
            </a:fld>
            <a:endParaRPr lang="zh-CN" altLang="en-US" dirty="0"/>
          </a:p>
        </p:txBody>
      </p:sp>
      <p:sp>
        <p:nvSpPr>
          <p:cNvPr id="6" name="页脚占位符 5"/>
          <p:cNvSpPr>
            <a:spLocks noGrp="1"/>
          </p:cNvSpPr>
          <p:nvPr>
            <p:ph type="ftr" sz="quarter" idx="11"/>
            <p:custDataLst>
              <p:tags r:id="rId4"/>
            </p:custDataLst>
          </p:nvPr>
        </p:nvSpPr>
        <p:spPr/>
        <p:txBody>
          <a:bodyPr/>
          <a:lstStyle/>
          <a:p>
            <a:endParaRPr lang="zh-CN" altLang="en-US" dirty="0"/>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t>‹#›</a:t>
            </a:fld>
            <a:endParaRPr lang="zh-CN" altLang="en-US"/>
          </a:p>
        </p:txBody>
      </p:sp>
      <p:sp>
        <p:nvSpPr>
          <p:cNvPr id="9" name="标题 8"/>
          <p:cNvSpPr>
            <a:spLocks noGrp="1"/>
          </p:cNvSpPr>
          <p:nvPr>
            <p:ph type="title"/>
            <p:custDataLst>
              <p:tags r:id="rId6"/>
            </p:custDataLst>
          </p:nvPr>
        </p:nvSpPr>
        <p:spPr/>
        <p:txBody>
          <a:bodyPr/>
          <a:lstStyle/>
          <a:p>
            <a:r>
              <a:rPr lang="zh-CN" altLang="en-US"/>
              <a:t>单击此处编辑母版标题样式</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custDataLst>
              <p:tags r:id="rId1"/>
            </p:custDataLst>
          </p:nvPr>
        </p:nvSpPr>
        <p:spPr>
          <a:xfrm>
            <a:off x="10571135" y="952508"/>
            <a:ext cx="950984" cy="5388907"/>
          </a:xfrm>
        </p:spPr>
        <p:txBody>
          <a:bodyPr vert="eaVert" lIns="101600" tIns="38100" rIns="76200" bIns="38100" rtlCol="0" anchor="ctr" anchorCtr="0">
            <a:no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solidFill>
                <a:uFillTx/>
                <a:latin typeface="+mj-lt"/>
                <a:ea typeface="+mj-ea"/>
                <a:cs typeface="+mj-cs"/>
                <a:sym typeface="+mn-ea"/>
              </a:defRPr>
            </a:lvl1pPr>
          </a:lstStyle>
          <a:p>
            <a:pPr lvl="0"/>
            <a:r>
              <a:rPr>
                <a:sym typeface="+mn-ea"/>
              </a:rPr>
              <a:t>单击此处编辑母版标题样式</a:t>
            </a:r>
          </a:p>
        </p:txBody>
      </p:sp>
      <p:sp>
        <p:nvSpPr>
          <p:cNvPr id="3" name="竖排文字占位符 2"/>
          <p:cNvSpPr>
            <a:spLocks noGrp="1"/>
          </p:cNvSpPr>
          <p:nvPr>
            <p:ph type="body" orient="vert" idx="1"/>
            <p:custDataLst>
              <p:tags r:id="rId2"/>
            </p:custDataLst>
          </p:nvPr>
        </p:nvSpPr>
        <p:spPr>
          <a:xfrm>
            <a:off x="669925" y="952500"/>
            <a:ext cx="9828101" cy="5388907"/>
          </a:xfrm>
        </p:spPr>
        <p:txBody>
          <a:bodyPr vert="eaVert"/>
          <a:lstStyle>
            <a:lvl1pPr indent="0" eaLnBrk="1" fontAlgn="auto" latinLnBrk="0" hangingPunct="1">
              <a:defRPr>
                <a:solidFill>
                  <a:schemeClr val="tx1">
                    <a:lumMod val="75000"/>
                    <a:lumOff val="25000"/>
                  </a:schemeClr>
                </a:solidFill>
              </a:defRPr>
            </a:lvl1pPr>
            <a:lvl2pPr indent="0" eaLnBrk="1" fontAlgn="auto" latinLnBrk="0" hangingPunct="1">
              <a:defRPr>
                <a:solidFill>
                  <a:schemeClr val="tx1">
                    <a:lumMod val="75000"/>
                    <a:lumOff val="25000"/>
                  </a:schemeClr>
                </a:solidFill>
              </a:defRPr>
            </a:lvl2pPr>
            <a:lvl3pPr indent="0" eaLnBrk="1" fontAlgn="auto" latinLnBrk="0" hangingPunct="1">
              <a:defRPr>
                <a:solidFill>
                  <a:schemeClr val="tx1">
                    <a:lumMod val="75000"/>
                    <a:lumOff val="25000"/>
                  </a:schemeClr>
                </a:solidFill>
              </a:defRPr>
            </a:lvl3pPr>
            <a:lvl4pPr indent="0" eaLnBrk="1" fontAlgn="auto" latinLnBrk="0" hangingPunct="1">
              <a:defRPr>
                <a:solidFill>
                  <a:schemeClr val="tx1">
                    <a:lumMod val="75000"/>
                    <a:lumOff val="25000"/>
                  </a:schemeClr>
                </a:solidFill>
              </a:defRPr>
            </a:lvl4pPr>
            <a:lvl5pPr indent="0" eaLnBrk="1" fontAlgn="auto" latinLnBrk="0" hangingPunct="1">
              <a:defRPr>
                <a:solidFill>
                  <a:schemeClr val="tx1">
                    <a:lumMod val="75000"/>
                    <a:lumOff val="25000"/>
                  </a:schemeClr>
                </a:solidFill>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2019/7/23</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1.xml"/><Relationship Id="rId18" Type="http://schemas.openxmlformats.org/officeDocument/2006/relationships/tags" Target="../tags/tag6.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tags" Target="../tags/tag5.xml"/><Relationship Id="rId2" Type="http://schemas.openxmlformats.org/officeDocument/2006/relationships/slideLayout" Target="../slideLayouts/slideLayout2.xml"/><Relationship Id="rId16" Type="http://schemas.openxmlformats.org/officeDocument/2006/relationships/tags" Target="../tags/tag4.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3.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FFFFFF"/>
            </a:gs>
            <a:gs pos="100000">
              <a:srgbClr val="DCDCDC"/>
            </a:gs>
          </a:gsLst>
          <a:lin ang="5400000" scaled="0"/>
        </a:gra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3"/>
            </p:custDataLst>
          </p:nvPr>
        </p:nvSpPr>
        <p:spPr>
          <a:xfrm>
            <a:off x="669882" y="432000"/>
            <a:ext cx="10852237" cy="648000"/>
          </a:xfrm>
          <a:prstGeom prst="rect">
            <a:avLst/>
          </a:prstGeom>
        </p:spPr>
        <p:txBody>
          <a:bodyPr vert="horz" lIns="101600" tIns="38100" rIns="76200" bIns="38100" rtlCol="0" anchor="ctr" anchorCtr="0">
            <a:noAutofit/>
          </a:bodyPr>
          <a:lstStyle/>
          <a:p>
            <a:r>
              <a:rPr lang="zh-CN" altLang="en-US" dirty="0"/>
              <a:t>单击此处编辑母版标题样式</a:t>
            </a:r>
          </a:p>
        </p:txBody>
      </p:sp>
      <p:sp>
        <p:nvSpPr>
          <p:cNvPr id="3" name="文本占位符 2"/>
          <p:cNvSpPr>
            <a:spLocks noGrp="1"/>
          </p:cNvSpPr>
          <p:nvPr>
            <p:ph type="body" idx="1"/>
            <p:custDataLst>
              <p:tags r:id="rId14"/>
            </p:custDataLst>
          </p:nvPr>
        </p:nvSpPr>
        <p:spPr>
          <a:xfrm>
            <a:off x="669882" y="1296000"/>
            <a:ext cx="10852237" cy="5040000"/>
          </a:xfrm>
          <a:prstGeom prst="rect">
            <a:avLst/>
          </a:prstGeom>
        </p:spPr>
        <p:txBody>
          <a:bodyPr vert="horz" lIns="101600" tIns="0" rIns="82550" bIns="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custDataLst>
              <p:tags r:id="rId15"/>
            </p:custDataLst>
          </p:nvPr>
        </p:nvSpPr>
        <p:spPr>
          <a:xfrm>
            <a:off x="879742" y="6349833"/>
            <a:ext cx="2700000" cy="316800"/>
          </a:xfrm>
          <a:prstGeom prst="rect">
            <a:avLst/>
          </a:prstGeom>
        </p:spPr>
        <p:txBody>
          <a:bodyPr vert="horz" lIns="91440" tIns="45720" rIns="91440" bIns="45720" rtlCol="0" anchor="ctr">
            <a:normAutofit/>
          </a:bodyPr>
          <a:lstStyle>
            <a:lvl1pPr algn="l">
              <a:defRPr sz="1200">
                <a:solidFill>
                  <a:schemeClr val="tx1">
                    <a:tint val="75000"/>
                  </a:schemeClr>
                </a:solidFill>
              </a:defRPr>
            </a:lvl1pPr>
          </a:lstStyle>
          <a:p>
            <a:fld id="{760FBDFE-C587-4B4C-A407-44438C67B59E}" type="datetimeFigureOut">
              <a:rPr lang="zh-CN" altLang="en-US" smtClean="0"/>
              <a:t>2019/7/23</a:t>
            </a:fld>
            <a:endParaRPr lang="zh-CN" altLang="en-US"/>
          </a:p>
        </p:txBody>
      </p:sp>
      <p:sp>
        <p:nvSpPr>
          <p:cNvPr id="5" name="页脚占位符 4"/>
          <p:cNvSpPr>
            <a:spLocks noGrp="1"/>
          </p:cNvSpPr>
          <p:nvPr>
            <p:ph type="ftr" sz="quarter" idx="3"/>
            <p:custDataLst>
              <p:tags r:id="rId16"/>
            </p:custDataLst>
          </p:nvPr>
        </p:nvSpPr>
        <p:spPr>
          <a:xfrm>
            <a:off x="4116000" y="6349833"/>
            <a:ext cx="3960000" cy="316800"/>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17"/>
            </p:custDataLst>
          </p:nvPr>
        </p:nvSpPr>
        <p:spPr>
          <a:xfrm>
            <a:off x="8610600" y="6349833"/>
            <a:ext cx="2700000" cy="316800"/>
          </a:xfrm>
          <a:prstGeom prst="rect">
            <a:avLst/>
          </a:prstGeom>
        </p:spPr>
        <p:txBody>
          <a:bodyPr vert="horz" lIns="91440" tIns="45720" rIns="91440" bIns="45720" rtlCol="0" anchor="ctr">
            <a:normAutofit/>
          </a:bodyPr>
          <a:lstStyle>
            <a:lvl1pPr algn="r">
              <a:defRPr sz="1200">
                <a:solidFill>
                  <a:schemeClr val="tx1">
                    <a:tint val="75000"/>
                  </a:schemeClr>
                </a:solidFill>
              </a:defRPr>
            </a:lvl1pPr>
          </a:lstStyle>
          <a:p>
            <a:fld id="{49AE70B2-8BF9-45C0-BB95-33D1B9D3A854}" type="slidenum">
              <a:rPr lang="zh-CN" altLang="en-US" smtClean="0"/>
              <a:t>‹#›</a:t>
            </a:fld>
            <a:endParaRPr lang="zh-CN" altLang="en-US" dirty="0"/>
          </a:p>
        </p:txBody>
      </p:sp>
      <p:sp>
        <p:nvSpPr>
          <p:cNvPr id="7" name="KSO_TEMPLATE" hidden="1"/>
          <p:cNvSpPr/>
          <p:nvPr>
            <p:custDataLst>
              <p:tags r:id="rId18"/>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fontAlgn="auto" latinLnBrk="0" hangingPunct="1">
        <a:lnSpc>
          <a:spcPct val="100000"/>
        </a:lnSpc>
        <a:spcBef>
          <a:spcPct val="0"/>
        </a:spcBef>
        <a:buNone/>
        <a:defRPr sz="2800" b="1" u="none" strike="noStrike" kern="1200" cap="none" spc="200" normalizeH="0">
          <a:solidFill>
            <a:schemeClr val="tx1"/>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mn-lt"/>
          <a:ea typeface="+mn-ea"/>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slide" Target="slide4.xml"/><Relationship Id="rId7" Type="http://schemas.openxmlformats.org/officeDocument/2006/relationships/diagramColors" Target="../diagrams/colors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928048" y="1628801"/>
            <a:ext cx="9812740" cy="1972106"/>
          </a:xfrm>
        </p:spPr>
        <p:txBody>
          <a:bodyPr>
            <a:normAutofit fontScale="90000"/>
          </a:bodyPr>
          <a:lstStyle/>
          <a:p>
            <a:br>
              <a:rPr lang="en-US" altLang="zh-CN" b="1" dirty="0"/>
            </a:br>
            <a:r>
              <a:rPr lang="zh-CN" altLang="zh-CN" b="1" dirty="0"/>
              <a:t>“新流动儿童”问题研究</a:t>
            </a:r>
            <a:br>
              <a:rPr lang="en-US" altLang="zh-CN" b="1" dirty="0"/>
            </a:br>
            <a:r>
              <a:rPr lang="en-US" altLang="zh-CN" b="1" dirty="0"/>
              <a:t>             </a:t>
            </a:r>
            <a:r>
              <a:rPr lang="en-US" altLang="zh-CN" sz="2785" b="1" dirty="0"/>
              <a:t>--</a:t>
            </a:r>
            <a:r>
              <a:rPr lang="zh-CN" altLang="zh-CN" sz="2785" b="1" dirty="0"/>
              <a:t>从沪向徽</a:t>
            </a:r>
            <a:r>
              <a:rPr lang="zh-CN" altLang="en-US" sz="2785" b="1" dirty="0"/>
              <a:t>流动</a:t>
            </a:r>
            <a:r>
              <a:rPr lang="zh-CN" altLang="zh-CN" sz="2785" b="1" dirty="0"/>
              <a:t>的</a:t>
            </a:r>
            <a:r>
              <a:rPr lang="zh-CN" altLang="en-US" sz="2785" b="1" dirty="0"/>
              <a:t>流动子女</a:t>
            </a:r>
            <a:r>
              <a:rPr lang="zh-CN" altLang="zh-CN" sz="2785" b="1" dirty="0"/>
              <a:t>为例</a:t>
            </a:r>
            <a:br>
              <a:rPr lang="en-US" altLang="zh-CN" sz="2785" b="1" dirty="0"/>
            </a:br>
            <a:r>
              <a:rPr lang="en-US" altLang="zh-CN" sz="2285" b="1" dirty="0"/>
              <a:t>"New Migrant Children" - A Case Study for Children Who Return to Anhui from Shanghai</a:t>
            </a:r>
            <a:endParaRPr lang="zh-CN" altLang="en-US" sz="2785" dirty="0"/>
          </a:p>
        </p:txBody>
      </p:sp>
      <p:sp>
        <p:nvSpPr>
          <p:cNvPr id="3" name="副标题 2"/>
          <p:cNvSpPr>
            <a:spLocks noGrp="1"/>
          </p:cNvSpPr>
          <p:nvPr>
            <p:ph type="subTitle" idx="1"/>
          </p:nvPr>
        </p:nvSpPr>
        <p:spPr>
          <a:xfrm>
            <a:off x="741890" y="427175"/>
            <a:ext cx="10852237" cy="950984"/>
          </a:xfrm>
        </p:spPr>
        <p:txBody>
          <a:bodyPr>
            <a:normAutofit fontScale="25000" lnSpcReduction="20000"/>
          </a:bodyPr>
          <a:lstStyle/>
          <a:p>
            <a:endParaRPr lang="en-US" altLang="zh-CN" dirty="0"/>
          </a:p>
          <a:p>
            <a:r>
              <a:rPr lang="zh-CN" altLang="en-US" dirty="0"/>
              <a:t>乌尼日其其格</a:t>
            </a:r>
            <a:endParaRPr lang="en-US" altLang="zh-CN" dirty="0"/>
          </a:p>
          <a:p>
            <a:r>
              <a:rPr lang="en-US" altLang="zh-CN" dirty="0" err="1"/>
              <a:t>wuniriqiqige</a:t>
            </a:r>
            <a:endParaRPr lang="en-US" altLang="zh-CN" dirty="0"/>
          </a:p>
          <a:p>
            <a:r>
              <a:rPr lang="zh-CN" altLang="en-US" dirty="0"/>
              <a:t>上海大学社会学院</a:t>
            </a:r>
            <a:endParaRPr lang="en-US" altLang="zh-CN" dirty="0"/>
          </a:p>
          <a:p>
            <a:r>
              <a:rPr lang="en-US" altLang="zh-CN" dirty="0"/>
              <a:t>PhD Student, School of Sociology and Political Science, Shanghai University</a:t>
            </a:r>
          </a:p>
          <a:p>
            <a:endParaRPr lang="zh-CN" alt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内容占位符 3"/>
          <p:cNvGraphicFramePr>
            <a:graphicFrameLocks noGrp="1"/>
          </p:cNvGraphicFramePr>
          <p:nvPr>
            <p:ph idx="1"/>
          </p:nvPr>
        </p:nvGraphicFramePr>
        <p:xfrm>
          <a:off x="2660602" y="836711"/>
          <a:ext cx="6985000" cy="35417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5" name="组合 4"/>
          <p:cNvGrpSpPr/>
          <p:nvPr/>
        </p:nvGrpSpPr>
        <p:grpSpPr>
          <a:xfrm>
            <a:off x="2660229" y="4662208"/>
            <a:ext cx="6985000" cy="638786"/>
            <a:chOff x="-1" y="2658692"/>
            <a:chExt cx="6985000" cy="875051"/>
          </a:xfrm>
        </p:grpSpPr>
        <p:sp>
          <p:nvSpPr>
            <p:cNvPr id="6" name="矩形 5"/>
            <p:cNvSpPr/>
            <p:nvPr/>
          </p:nvSpPr>
          <p:spPr>
            <a:xfrm>
              <a:off x="-1" y="2658692"/>
              <a:ext cx="6984999" cy="875051"/>
            </a:xfrm>
            <a:prstGeom prst="rect">
              <a:avLst/>
            </a:prstGeom>
          </p:spPr>
          <p:style>
            <a:lnRef idx="1">
              <a:schemeClr val="accent4"/>
            </a:lnRef>
            <a:fillRef idx="3">
              <a:schemeClr val="accent4"/>
            </a:fillRef>
            <a:effectRef idx="2">
              <a:schemeClr val="accent4"/>
            </a:effectRef>
            <a:fontRef idx="minor">
              <a:schemeClr val="lt1"/>
            </a:fontRef>
          </p:style>
        </p:sp>
        <p:sp>
          <p:nvSpPr>
            <p:cNvPr id="7" name="矩形 6"/>
            <p:cNvSpPr/>
            <p:nvPr/>
          </p:nvSpPr>
          <p:spPr>
            <a:xfrm>
              <a:off x="0" y="2666034"/>
              <a:ext cx="6984999" cy="47252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1280" tIns="81280" rIns="81280" bIns="81280" numCol="1" spcCol="1270" anchor="ctr" anchorCtr="0">
              <a:noAutofit/>
            </a:bodyPr>
            <a:lstStyle/>
            <a:p>
              <a:pPr algn="ctr" defTabSz="995045">
                <a:lnSpc>
                  <a:spcPct val="90000"/>
                </a:lnSpc>
                <a:spcBef>
                  <a:spcPct val="0"/>
                </a:spcBef>
                <a:spcAft>
                  <a:spcPct val="35000"/>
                </a:spcAft>
              </a:pPr>
              <a:r>
                <a:rPr lang="zh-CN" altLang="en-US" sz="2355" dirty="0"/>
                <a:t>控制</a:t>
              </a:r>
            </a:p>
          </p:txBody>
        </p:sp>
      </p:grpSp>
      <p:grpSp>
        <p:nvGrpSpPr>
          <p:cNvPr id="8" name="组合 7"/>
          <p:cNvGrpSpPr/>
          <p:nvPr/>
        </p:nvGrpSpPr>
        <p:grpSpPr>
          <a:xfrm>
            <a:off x="2685382" y="5306355"/>
            <a:ext cx="6959846" cy="402523"/>
            <a:chOff x="0" y="3121061"/>
            <a:chExt cx="3492499" cy="402524"/>
          </a:xfrm>
        </p:grpSpPr>
        <p:sp>
          <p:nvSpPr>
            <p:cNvPr id="12" name="矩形 11"/>
            <p:cNvSpPr/>
            <p:nvPr/>
          </p:nvSpPr>
          <p:spPr>
            <a:xfrm>
              <a:off x="0" y="3121061"/>
              <a:ext cx="3492499" cy="402523"/>
            </a:xfrm>
            <a:prstGeom prst="rect">
              <a:avLst/>
            </a:prstGeom>
          </p:spPr>
          <p:style>
            <a:lnRef idx="3">
              <a:schemeClr val="lt1"/>
            </a:lnRef>
            <a:fillRef idx="1">
              <a:schemeClr val="accent3"/>
            </a:fillRef>
            <a:effectRef idx="1">
              <a:schemeClr val="accent3"/>
            </a:effectRef>
            <a:fontRef idx="minor">
              <a:schemeClr val="lt1"/>
            </a:fontRef>
          </p:style>
        </p:sp>
        <p:sp>
          <p:nvSpPr>
            <p:cNvPr id="13" name="矩形 12"/>
            <p:cNvSpPr/>
            <p:nvPr/>
          </p:nvSpPr>
          <p:spPr>
            <a:xfrm>
              <a:off x="0" y="3121062"/>
              <a:ext cx="3492499" cy="40252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16840" tIns="20864" rIns="116840" bIns="20864" numCol="1" spcCol="1270" anchor="ctr" anchorCtr="0">
              <a:noAutofit/>
            </a:bodyPr>
            <a:lstStyle/>
            <a:p>
              <a:pPr algn="ctr" defTabSz="1430655">
                <a:lnSpc>
                  <a:spcPct val="90000"/>
                </a:lnSpc>
                <a:spcBef>
                  <a:spcPct val="0"/>
                </a:spcBef>
                <a:spcAft>
                  <a:spcPct val="35000"/>
                </a:spcAft>
              </a:pPr>
              <a:endParaRPr lang="en-US" altLang="zh-CN" sz="2355" dirty="0"/>
            </a:p>
            <a:p>
              <a:pPr algn="ctr" defTabSz="1430655">
                <a:lnSpc>
                  <a:spcPct val="90000"/>
                </a:lnSpc>
                <a:spcBef>
                  <a:spcPct val="0"/>
                </a:spcBef>
                <a:spcAft>
                  <a:spcPct val="35000"/>
                </a:spcAft>
              </a:pPr>
              <a:endParaRPr lang="en-US" altLang="zh-CN" sz="2355" dirty="0"/>
            </a:p>
            <a:p>
              <a:pPr algn="ctr" defTabSz="1430655">
                <a:lnSpc>
                  <a:spcPct val="90000"/>
                </a:lnSpc>
                <a:spcBef>
                  <a:spcPct val="0"/>
                </a:spcBef>
                <a:spcAft>
                  <a:spcPct val="35000"/>
                </a:spcAft>
              </a:pPr>
              <a:r>
                <a:rPr lang="zh-CN" altLang="zh-CN" sz="2355" dirty="0"/>
                <a:t>无入学机会</a:t>
              </a:r>
              <a:endParaRPr lang="en-US" altLang="zh-CN" sz="2355" dirty="0"/>
            </a:p>
            <a:p>
              <a:pPr algn="ctr" defTabSz="1430655">
                <a:lnSpc>
                  <a:spcPct val="90000"/>
                </a:lnSpc>
                <a:spcBef>
                  <a:spcPct val="0"/>
                </a:spcBef>
                <a:spcAft>
                  <a:spcPct val="35000"/>
                </a:spcAft>
              </a:pPr>
              <a:endParaRPr lang="en-US" altLang="zh-CN" sz="2355" dirty="0"/>
            </a:p>
            <a:p>
              <a:pPr algn="ctr" defTabSz="1430655">
                <a:lnSpc>
                  <a:spcPct val="90000"/>
                </a:lnSpc>
                <a:spcBef>
                  <a:spcPct val="0"/>
                </a:spcBef>
                <a:spcAft>
                  <a:spcPct val="35000"/>
                </a:spcAft>
              </a:pPr>
              <a:endParaRPr lang="zh-CN" altLang="en-US" sz="2285" dirty="0"/>
            </a:p>
          </p:txBody>
        </p:sp>
      </p:grpSp>
      <p:sp>
        <p:nvSpPr>
          <p:cNvPr id="14" name="下箭头 13"/>
          <p:cNvSpPr/>
          <p:nvPr/>
        </p:nvSpPr>
        <p:spPr>
          <a:xfrm>
            <a:off x="5835231" y="3962561"/>
            <a:ext cx="634991" cy="657143"/>
          </a:xfrm>
          <a:prstGeom prst="downArrow">
            <a:avLst/>
          </a:prstGeom>
        </p:spPr>
        <p:style>
          <a:lnRef idx="3">
            <a:schemeClr val="lt1"/>
          </a:lnRef>
          <a:fillRef idx="1">
            <a:schemeClr val="dk1"/>
          </a:fillRef>
          <a:effectRef idx="1">
            <a:schemeClr val="dk1"/>
          </a:effectRef>
          <a:fontRef idx="minor">
            <a:schemeClr val="lt1"/>
          </a:fontRef>
        </p:style>
        <p:txBody>
          <a:bodyPr lIns="91410" tIns="45705" rIns="91410" bIns="45705" rtlCol="0" anchor="ctr"/>
          <a:lstStyle/>
          <a:p>
            <a:pPr algn="ctr"/>
            <a:endParaRPr lang="zh-CN" altLang="en-US" sz="1285"/>
          </a:p>
        </p:txBody>
      </p:sp>
      <p:sp>
        <p:nvSpPr>
          <p:cNvPr id="15" name="矩形 14"/>
          <p:cNvSpPr/>
          <p:nvPr/>
        </p:nvSpPr>
        <p:spPr>
          <a:xfrm>
            <a:off x="4519783" y="5667411"/>
            <a:ext cx="2428875" cy="289560"/>
          </a:xfrm>
          <a:prstGeom prst="rect">
            <a:avLst/>
          </a:prstGeom>
        </p:spPr>
        <p:txBody>
          <a:bodyPr wrap="none">
            <a:spAutoFit/>
          </a:bodyPr>
          <a:lstStyle/>
          <a:p>
            <a:r>
              <a:rPr lang="en-US" altLang="zh-CN" sz="1285" dirty="0"/>
              <a:t>No chance to accept education </a:t>
            </a:r>
            <a:endParaRPr lang="en-US" altLang="zh-CN" sz="1285" dirty="0">
              <a:effectLst/>
            </a:endParaRPr>
          </a:p>
        </p:txBody>
      </p:sp>
      <p:sp>
        <p:nvSpPr>
          <p:cNvPr id="16" name="矩形 15"/>
          <p:cNvSpPr/>
          <p:nvPr/>
        </p:nvSpPr>
        <p:spPr>
          <a:xfrm>
            <a:off x="5076834" y="4953151"/>
            <a:ext cx="1545590" cy="289560"/>
          </a:xfrm>
          <a:prstGeom prst="rect">
            <a:avLst/>
          </a:prstGeom>
        </p:spPr>
        <p:txBody>
          <a:bodyPr wrap="none">
            <a:spAutoFit/>
          </a:bodyPr>
          <a:lstStyle/>
          <a:p>
            <a:r>
              <a:rPr lang="en-US" altLang="zh-CN" sz="1285" dirty="0"/>
              <a:t>Limiting population </a:t>
            </a:r>
            <a:endParaRPr lang="en-US" altLang="zh-CN" sz="1285" dirty="0">
              <a:effectLst/>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619024" y="817583"/>
            <a:ext cx="6965246" cy="883226"/>
          </a:xfrm>
        </p:spPr>
        <p:txBody>
          <a:bodyPr>
            <a:normAutofit fontScale="90000"/>
          </a:bodyPr>
          <a:lstStyle/>
          <a:p>
            <a:r>
              <a:rPr lang="zh-CN" altLang="en-US" sz="3145" dirty="0"/>
              <a:t>五  相关研究</a:t>
            </a:r>
            <a:br>
              <a:rPr lang="en-US" altLang="zh-CN" dirty="0"/>
            </a:br>
            <a:r>
              <a:rPr lang="en-US" altLang="zh-CN" sz="3145" dirty="0"/>
              <a:t>Review</a:t>
            </a:r>
            <a:endParaRPr lang="zh-CN" altLang="en-US" sz="3145" dirty="0"/>
          </a:p>
        </p:txBody>
      </p:sp>
      <p:sp>
        <p:nvSpPr>
          <p:cNvPr id="3" name="内容占位符 2"/>
          <p:cNvSpPr>
            <a:spLocks noGrp="1"/>
          </p:cNvSpPr>
          <p:nvPr>
            <p:ph idx="1"/>
          </p:nvPr>
        </p:nvSpPr>
        <p:spPr>
          <a:xfrm>
            <a:off x="2567610" y="1844826"/>
            <a:ext cx="7200800" cy="4104456"/>
          </a:xfrm>
        </p:spPr>
        <p:txBody>
          <a:bodyPr>
            <a:normAutofit/>
          </a:bodyPr>
          <a:lstStyle/>
          <a:p>
            <a:r>
              <a:rPr lang="zh-CN" altLang="en-US" dirty="0"/>
              <a:t>流动儿童</a:t>
            </a:r>
            <a:r>
              <a:rPr lang="en-US" altLang="zh-CN" dirty="0"/>
              <a:t>:</a:t>
            </a:r>
            <a:r>
              <a:rPr lang="en-US" altLang="zh-CN" sz="2570" dirty="0"/>
              <a:t> Migrant Children </a:t>
            </a:r>
            <a:endParaRPr lang="en-US" altLang="zh-CN" dirty="0"/>
          </a:p>
          <a:p>
            <a:r>
              <a:rPr lang="zh-CN" altLang="en-US" dirty="0"/>
              <a:t>教育：入学、升学机会平等 </a:t>
            </a:r>
            <a:r>
              <a:rPr lang="en-US" altLang="zh-CN" dirty="0"/>
              <a:t>equality of opportunity to continue the education and entrance</a:t>
            </a:r>
          </a:p>
          <a:p>
            <a:r>
              <a:rPr lang="zh-CN" altLang="en-US" dirty="0"/>
              <a:t>学习：教育方式、教学内容</a:t>
            </a:r>
            <a:r>
              <a:rPr lang="en-US" altLang="zh-CN" dirty="0"/>
              <a:t>—</a:t>
            </a:r>
            <a:r>
              <a:rPr lang="zh-CN" altLang="en-US" dirty="0"/>
              <a:t>衔接问题</a:t>
            </a:r>
            <a:endParaRPr lang="en-US" altLang="zh-CN" dirty="0"/>
          </a:p>
          <a:p>
            <a:pPr marL="0" indent="0">
              <a:buNone/>
            </a:pPr>
            <a:r>
              <a:rPr lang="en-US" altLang="zh-CN" dirty="0"/>
              <a:t> duplicate study or miss knowledge because of the difference  province have the difference study plan</a:t>
            </a:r>
          </a:p>
          <a:p>
            <a:r>
              <a:rPr lang="zh-CN" altLang="en-US" dirty="0"/>
              <a:t>生活：歧视、融入、适应</a:t>
            </a:r>
            <a:endParaRPr lang="en-US" altLang="zh-CN" dirty="0"/>
          </a:p>
          <a:p>
            <a:pPr marL="0" indent="0">
              <a:buNone/>
            </a:pPr>
            <a:r>
              <a:rPr lang="en-US" altLang="zh-CN" dirty="0"/>
              <a:t>Discrimination, </a:t>
            </a:r>
            <a:r>
              <a:rPr lang="en-US" altLang="zh-CN" dirty="0" err="1"/>
              <a:t>integrate,adaptation</a:t>
            </a:r>
            <a:endParaRPr lang="en-US" altLang="zh-CN" dirty="0"/>
          </a:p>
          <a:p>
            <a:r>
              <a:rPr lang="zh-CN" altLang="en-US" dirty="0"/>
              <a:t>心理：</a:t>
            </a:r>
            <a:r>
              <a:rPr lang="zh-CN" altLang="zh-CN" dirty="0"/>
              <a:t>刘杨（</a:t>
            </a:r>
            <a:r>
              <a:rPr lang="en-US" altLang="zh-CN" dirty="0"/>
              <a:t>2013</a:t>
            </a:r>
            <a:r>
              <a:rPr lang="zh-CN" altLang="zh-CN" dirty="0"/>
              <a:t>）</a:t>
            </a:r>
            <a:r>
              <a:rPr lang="en-US" altLang="zh-CN" dirty="0"/>
              <a:t>--</a:t>
            </a:r>
            <a:r>
              <a:rPr lang="zh-CN" altLang="zh-CN" dirty="0"/>
              <a:t>文化适应理论来对个体在新环境中的适应状况发现，流动儿童的父母教养是以忽视型为主。</a:t>
            </a:r>
            <a:endParaRPr lang="en-US" altLang="zh-CN"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normAutofit/>
          </a:bodyPr>
          <a:lstStyle/>
          <a:p>
            <a:r>
              <a:rPr lang="zh-CN" altLang="zh-CN" dirty="0"/>
              <a:t>流动儿童喜欢某一个地方的程度主要来自于熟悉和有伙伴的近一半</a:t>
            </a:r>
            <a:r>
              <a:rPr lang="en-US" altLang="zh-CN" dirty="0"/>
              <a:t>45%</a:t>
            </a:r>
            <a:r>
              <a:rPr lang="zh-CN" altLang="zh-CN" dirty="0"/>
              <a:t>（张晓梨，</a:t>
            </a:r>
            <a:r>
              <a:rPr lang="en-US" altLang="zh-CN" dirty="0"/>
              <a:t>2008</a:t>
            </a:r>
            <a:r>
              <a:rPr lang="zh-CN" altLang="zh-CN" dirty="0"/>
              <a:t>）。</a:t>
            </a:r>
            <a:endParaRPr lang="en-US" altLang="zh-CN" dirty="0"/>
          </a:p>
          <a:p>
            <a:r>
              <a:rPr lang="en-US" altLang="zh-CN" dirty="0"/>
              <a:t>45% of</a:t>
            </a:r>
            <a:r>
              <a:rPr lang="zh-CN" altLang="en-US" dirty="0"/>
              <a:t> </a:t>
            </a:r>
            <a:r>
              <a:rPr lang="en-US" altLang="zh-CN" dirty="0"/>
              <a:t>the</a:t>
            </a:r>
            <a:r>
              <a:rPr lang="zh-CN" altLang="en-US" dirty="0"/>
              <a:t> </a:t>
            </a:r>
            <a:r>
              <a:rPr lang="en-US" altLang="zh-CN" dirty="0"/>
              <a:t>migrant</a:t>
            </a:r>
            <a:r>
              <a:rPr lang="zh-CN" altLang="en-US" dirty="0"/>
              <a:t> </a:t>
            </a:r>
            <a:r>
              <a:rPr lang="en-US" altLang="zh-CN" dirty="0"/>
              <a:t>children</a:t>
            </a:r>
            <a:r>
              <a:rPr lang="zh-CN" altLang="en-US" dirty="0"/>
              <a:t> </a:t>
            </a:r>
            <a:r>
              <a:rPr lang="en-US" altLang="zh-CN" dirty="0"/>
              <a:t>like</a:t>
            </a:r>
            <a:r>
              <a:rPr lang="zh-CN" altLang="en-US" dirty="0"/>
              <a:t> </a:t>
            </a:r>
            <a:r>
              <a:rPr lang="en-US" altLang="zh-CN" dirty="0"/>
              <a:t>a</a:t>
            </a:r>
            <a:r>
              <a:rPr lang="zh-CN" altLang="en-US" dirty="0"/>
              <a:t> </a:t>
            </a:r>
            <a:r>
              <a:rPr lang="en-US" altLang="zh-CN" dirty="0"/>
              <a:t>certain</a:t>
            </a:r>
            <a:r>
              <a:rPr lang="zh-CN" altLang="en-US" dirty="0"/>
              <a:t> </a:t>
            </a:r>
            <a:r>
              <a:rPr lang="en-US" altLang="zh-CN" dirty="0"/>
              <a:t>place</a:t>
            </a:r>
            <a:r>
              <a:rPr lang="zh-CN" altLang="en-US" dirty="0"/>
              <a:t> </a:t>
            </a:r>
            <a:r>
              <a:rPr lang="en-US" altLang="zh-CN" dirty="0"/>
              <a:t>because</a:t>
            </a:r>
            <a:r>
              <a:rPr lang="zh-CN" altLang="en-US" dirty="0"/>
              <a:t> </a:t>
            </a:r>
            <a:r>
              <a:rPr lang="en-US" altLang="zh-CN" dirty="0"/>
              <a:t>of</a:t>
            </a:r>
            <a:r>
              <a:rPr lang="zh-CN" altLang="en-US" dirty="0"/>
              <a:t> </a:t>
            </a:r>
            <a:r>
              <a:rPr lang="en-US" altLang="zh-CN" dirty="0"/>
              <a:t>the sense of familiarity and their</a:t>
            </a:r>
            <a:r>
              <a:rPr lang="zh-CN" altLang="en-US" dirty="0"/>
              <a:t> </a:t>
            </a:r>
            <a:r>
              <a:rPr lang="en-US" altLang="zh-CN" dirty="0"/>
              <a:t>friends here (Zhang, 2008).</a:t>
            </a:r>
          </a:p>
          <a:p>
            <a:r>
              <a:rPr lang="zh-CN" altLang="zh-CN" dirty="0"/>
              <a:t>刘霞、赵景欣、申继亮</a:t>
            </a:r>
            <a:r>
              <a:rPr lang="en-US" altLang="zh-CN" dirty="0"/>
              <a:t>(2007)</a:t>
            </a:r>
            <a:r>
              <a:rPr lang="zh-CN" altLang="zh-CN" dirty="0"/>
              <a:t>还发现，留守儿童普遍具有孤独感、委屈感、敏感自卑和忧虑情绪。</a:t>
            </a:r>
            <a:endParaRPr lang="en-US" altLang="zh-CN" dirty="0"/>
          </a:p>
          <a:p>
            <a:r>
              <a:rPr lang="en-US" altLang="zh-CN" dirty="0"/>
              <a:t>Liu</a:t>
            </a:r>
            <a:r>
              <a:rPr lang="en-US" altLang="zh-CN"/>
              <a:t>, Zhao and Shen (</a:t>
            </a:r>
            <a:r>
              <a:rPr lang="en-US" altLang="zh-CN" dirty="0"/>
              <a:t>2007) found that left-behind children have the feeling of loneliness, grievance, sensitivity, inferiority and anxiety.</a:t>
            </a:r>
          </a:p>
          <a:p>
            <a:endParaRPr lang="zh-CN" alt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a:xfrm>
            <a:off x="2639619" y="2132855"/>
            <a:ext cx="6984776" cy="3744417"/>
          </a:xfrm>
        </p:spPr>
        <p:txBody>
          <a:bodyPr>
            <a:normAutofit fontScale="87500" lnSpcReduction="20000"/>
          </a:bodyPr>
          <a:lstStyle/>
          <a:p>
            <a:r>
              <a:rPr lang="zh-CN" altLang="en-US" dirty="0"/>
              <a:t>回流儿童（</a:t>
            </a:r>
            <a:r>
              <a:rPr lang="en-US" altLang="zh-CN" dirty="0"/>
              <a:t>Returning Children</a:t>
            </a:r>
            <a:r>
              <a:rPr lang="zh-CN" altLang="en-US" dirty="0"/>
              <a:t>）</a:t>
            </a:r>
            <a:r>
              <a:rPr lang="en-US" altLang="zh-CN" dirty="0"/>
              <a:t>:</a:t>
            </a:r>
          </a:p>
          <a:p>
            <a:r>
              <a:rPr lang="zh-CN" altLang="zh-CN" dirty="0"/>
              <a:t>田施英（</a:t>
            </a:r>
            <a:r>
              <a:rPr lang="en-US" altLang="zh-CN" dirty="0"/>
              <a:t>2008</a:t>
            </a:r>
            <a:r>
              <a:rPr lang="zh-CN" altLang="zh-CN" dirty="0"/>
              <a:t>）通过对</a:t>
            </a:r>
            <a:r>
              <a:rPr lang="en-US" altLang="zh-CN" dirty="0"/>
              <a:t>15</a:t>
            </a:r>
            <a:r>
              <a:rPr lang="zh-CN" altLang="zh-CN" dirty="0"/>
              <a:t>个回流儿童访谈发现，这些儿童表现出强烈的来到城市跟父母生活在一起的愿望，原因是在老家没有伙伴而孤独寂寞还想念父母、有些还生活习惯不适应而不开心，对老家的一切持不满意态度。</a:t>
            </a:r>
            <a:endParaRPr lang="en-US" altLang="zh-CN" dirty="0"/>
          </a:p>
          <a:p>
            <a:pPr marL="449580" indent="0">
              <a:buNone/>
            </a:pPr>
            <a:r>
              <a:rPr lang="en-US" altLang="zh-CN" dirty="0"/>
              <a:t>Tian (2008) found that returning children express a strong desire to live with their parents. Because they are lonely in their hometown and they are not happy and cannot get used to the daily here.</a:t>
            </a:r>
          </a:p>
          <a:p>
            <a:r>
              <a:rPr lang="zh-CN" altLang="zh-CN" dirty="0"/>
              <a:t>该研究涉及到回流儿童的问题，与本文讨论的回流儿童问题有很多类似之处，但是本文主要涉及的是特大城市人口调控之后回流的儿童问题。</a:t>
            </a:r>
            <a:endParaRPr lang="en-US" altLang="zh-CN" dirty="0"/>
          </a:p>
          <a:p>
            <a:pPr marL="361950" indent="0">
              <a:buNone/>
            </a:pPr>
            <a:r>
              <a:rPr lang="en-US" altLang="zh-CN" dirty="0"/>
              <a:t>The subject of this study are similar with this paper. But this paper mainly concerns with returning children which caused by the policy of population control in large cities .</a:t>
            </a:r>
          </a:p>
          <a:p>
            <a:endParaRPr lang="zh-CN" alt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zh-CN" altLang="en-US" sz="2855" dirty="0"/>
              <a:t>六  调研地点选择依据</a:t>
            </a:r>
            <a:br>
              <a:rPr lang="en-US" altLang="zh-CN" sz="2855" dirty="0"/>
            </a:br>
            <a:r>
              <a:rPr lang="en-US" altLang="zh-CN" sz="2855" dirty="0"/>
              <a:t>Research sites</a:t>
            </a:r>
            <a:endParaRPr lang="zh-CN" altLang="en-US" sz="2855" dirty="0"/>
          </a:p>
        </p:txBody>
      </p:sp>
      <p:pic>
        <p:nvPicPr>
          <p:cNvPr id="4" name="内容占位符 3"/>
          <p:cNvPicPr>
            <a:picLocks noGrp="1"/>
          </p:cNvPicPr>
          <p:nvPr>
            <p:ph idx="1"/>
          </p:nvPr>
        </p:nvPicPr>
        <p:blipFill>
          <a:blip r:embed="rId2"/>
          <a:stretch>
            <a:fillRect/>
          </a:stretch>
        </p:blipFill>
        <p:spPr>
          <a:xfrm>
            <a:off x="2639619" y="2119314"/>
            <a:ext cx="6984776" cy="3603625"/>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619024" y="817586"/>
            <a:ext cx="6965246" cy="739209"/>
          </a:xfrm>
        </p:spPr>
        <p:txBody>
          <a:bodyPr>
            <a:normAutofit fontScale="90000"/>
          </a:bodyPr>
          <a:lstStyle/>
          <a:p>
            <a:r>
              <a:rPr lang="zh-CN" altLang="en-US" sz="2855" dirty="0"/>
              <a:t>七  “新流动儿童”现状</a:t>
            </a:r>
            <a:br>
              <a:rPr lang="en-US" altLang="zh-CN" sz="2855" dirty="0"/>
            </a:br>
            <a:r>
              <a:rPr lang="en-US" altLang="zh-CN" sz="2855" dirty="0"/>
              <a:t>The situation of new migrant children</a:t>
            </a:r>
            <a:endParaRPr lang="zh-CN" altLang="en-US" sz="2855" dirty="0"/>
          </a:p>
        </p:txBody>
      </p:sp>
      <p:sp>
        <p:nvSpPr>
          <p:cNvPr id="3" name="内容占位符 2"/>
          <p:cNvSpPr>
            <a:spLocks noGrp="1"/>
          </p:cNvSpPr>
          <p:nvPr>
            <p:ph idx="1"/>
          </p:nvPr>
        </p:nvSpPr>
        <p:spPr>
          <a:xfrm>
            <a:off x="2495601" y="1556791"/>
            <a:ext cx="7416824" cy="4608512"/>
          </a:xfrm>
        </p:spPr>
        <p:txBody>
          <a:bodyPr>
            <a:noAutofit/>
          </a:bodyPr>
          <a:lstStyle/>
          <a:p>
            <a:pPr lvl="0"/>
            <a:r>
              <a:rPr lang="zh-CN" altLang="en-US" sz="1715" b="1" dirty="0"/>
              <a:t>（一）</a:t>
            </a:r>
            <a:r>
              <a:rPr lang="zh-CN" altLang="zh-CN" sz="1715" b="1" dirty="0"/>
              <a:t>生活、家庭方面</a:t>
            </a:r>
            <a:r>
              <a:rPr lang="zh-CN" altLang="en-US" sz="1715" b="1" dirty="0"/>
              <a:t>（</a:t>
            </a:r>
            <a:r>
              <a:rPr lang="en-US" altLang="zh-CN" sz="1715" b="1" dirty="0"/>
              <a:t>daily life</a:t>
            </a:r>
            <a:r>
              <a:rPr lang="zh-CN" altLang="en-US" sz="1715" b="1" dirty="0"/>
              <a:t>）</a:t>
            </a:r>
            <a:endParaRPr lang="zh-CN" altLang="zh-CN" sz="1715" b="1" dirty="0"/>
          </a:p>
          <a:p>
            <a:r>
              <a:rPr lang="zh-CN" altLang="en-US" sz="1715" dirty="0"/>
              <a:t>公办学校</a:t>
            </a:r>
            <a:r>
              <a:rPr lang="en-US" altLang="zh-CN" sz="1715" dirty="0"/>
              <a:t>—</a:t>
            </a:r>
            <a:r>
              <a:rPr lang="zh-CN" altLang="en-US" sz="1715" dirty="0"/>
              <a:t>城市走读生</a:t>
            </a:r>
            <a:r>
              <a:rPr lang="en-US" altLang="zh-CN" sz="1715" dirty="0"/>
              <a:t>(</a:t>
            </a:r>
            <a:r>
              <a:rPr lang="zh-CN" altLang="en-US" sz="1715" dirty="0"/>
              <a:t>没有住宿条件</a:t>
            </a:r>
            <a:r>
              <a:rPr lang="en-US" altLang="zh-CN" sz="1715" dirty="0"/>
              <a:t>)</a:t>
            </a:r>
            <a:r>
              <a:rPr lang="en-US" altLang="zh-CN" sz="2285" dirty="0"/>
              <a:t> </a:t>
            </a:r>
          </a:p>
          <a:p>
            <a:pPr marL="0" indent="0">
              <a:buNone/>
            </a:pPr>
            <a:r>
              <a:rPr lang="en-US" altLang="zh-CN" sz="1430" dirty="0"/>
              <a:t>     Public School- urban student </a:t>
            </a:r>
            <a:r>
              <a:rPr lang="zh-CN" altLang="en-US" sz="1430" dirty="0"/>
              <a:t>（</a:t>
            </a:r>
            <a:r>
              <a:rPr lang="en-US" altLang="zh-CN" sz="1430" dirty="0"/>
              <a:t>nonresident</a:t>
            </a:r>
            <a:r>
              <a:rPr lang="zh-CN" altLang="en-US" sz="1430" dirty="0"/>
              <a:t>）</a:t>
            </a:r>
            <a:endParaRPr lang="en-US" altLang="zh-CN" sz="1430" dirty="0"/>
          </a:p>
          <a:p>
            <a:r>
              <a:rPr lang="zh-CN" altLang="en-US" sz="1715" dirty="0"/>
              <a:t>民办学校</a:t>
            </a:r>
            <a:r>
              <a:rPr lang="en-US" altLang="zh-CN" sz="1715" dirty="0"/>
              <a:t>—</a:t>
            </a:r>
            <a:r>
              <a:rPr lang="zh-CN" altLang="en-US" sz="1715" dirty="0"/>
              <a:t>留守儿童</a:t>
            </a:r>
            <a:r>
              <a:rPr lang="en-US" altLang="zh-CN" sz="1715" dirty="0"/>
              <a:t>+</a:t>
            </a:r>
            <a:r>
              <a:rPr lang="zh-CN" altLang="en-US" sz="1715" dirty="0"/>
              <a:t>新流动学生</a:t>
            </a:r>
            <a:endParaRPr lang="en-US" altLang="zh-CN" sz="1715" dirty="0"/>
          </a:p>
          <a:p>
            <a:pPr marL="0" indent="0">
              <a:buNone/>
            </a:pPr>
            <a:r>
              <a:rPr lang="en-US" altLang="zh-CN" sz="1430" dirty="0"/>
              <a:t>     Private School-left-behind children + new migrant children</a:t>
            </a:r>
          </a:p>
          <a:p>
            <a:pPr>
              <a:buFont typeface="Wingdings" panose="05000000000000000000" pitchFamily="2" charset="2"/>
              <a:buChar char="Ø"/>
            </a:pPr>
            <a:r>
              <a:rPr lang="zh-CN" altLang="en-US" sz="1715" dirty="0"/>
              <a:t>义务教育之外（</a:t>
            </a:r>
            <a:r>
              <a:rPr lang="en-US" altLang="zh-CN" sz="1715" dirty="0"/>
              <a:t>besides compulsory education</a:t>
            </a:r>
            <a:r>
              <a:rPr lang="zh-CN" altLang="en-US" sz="1715" dirty="0"/>
              <a:t>）</a:t>
            </a:r>
            <a:endParaRPr lang="en-US" altLang="zh-CN" sz="1715" dirty="0"/>
          </a:p>
          <a:p>
            <a:pPr>
              <a:buFont typeface="Wingdings" panose="05000000000000000000" pitchFamily="2" charset="2"/>
              <a:buChar char="Ø"/>
            </a:pPr>
            <a:r>
              <a:rPr lang="zh-CN" altLang="en-US" sz="1715" dirty="0"/>
              <a:t>寄宿</a:t>
            </a:r>
            <a:r>
              <a:rPr lang="en-US" altLang="zh-CN" sz="1715" dirty="0"/>
              <a:t>+</a:t>
            </a:r>
            <a:r>
              <a:rPr lang="zh-CN" altLang="en-US" sz="1715" dirty="0"/>
              <a:t>学费等成本</a:t>
            </a:r>
            <a:r>
              <a:rPr lang="zh-CN" altLang="en-US" sz="1430" dirty="0"/>
              <a:t>（</a:t>
            </a:r>
            <a:r>
              <a:rPr lang="en-US" altLang="zh-CN" sz="1430" dirty="0"/>
              <a:t>cost of accommodation &amp; tuition fees</a:t>
            </a:r>
            <a:r>
              <a:rPr lang="zh-CN" altLang="en-US" sz="1430" dirty="0"/>
              <a:t>）</a:t>
            </a:r>
            <a:endParaRPr lang="en-US" altLang="zh-CN" sz="1430" dirty="0"/>
          </a:p>
          <a:p>
            <a:pPr>
              <a:buFont typeface="Wingdings" panose="05000000000000000000" pitchFamily="2" charset="2"/>
              <a:buChar char="Ø"/>
            </a:pPr>
            <a:r>
              <a:rPr lang="zh-CN" altLang="en-US" sz="1715" dirty="0"/>
              <a:t>资本欠缺：家庭经济条件、社会网络资本、教育资本等</a:t>
            </a:r>
            <a:endParaRPr lang="en-US" altLang="zh-CN" sz="1715" dirty="0"/>
          </a:p>
          <a:p>
            <a:pPr marL="0" indent="0">
              <a:buNone/>
            </a:pPr>
            <a:r>
              <a:rPr lang="en-US" altLang="zh-CN" sz="1715" dirty="0"/>
              <a:t>    </a:t>
            </a:r>
            <a:r>
              <a:rPr lang="en-US" altLang="zh-CN" sz="1430" dirty="0"/>
              <a:t>Lack of economic capital</a:t>
            </a:r>
            <a:r>
              <a:rPr lang="zh-CN" altLang="en-US" sz="1430" dirty="0"/>
              <a:t>、</a:t>
            </a:r>
            <a:r>
              <a:rPr lang="en-US" altLang="zh-CN" sz="1430" dirty="0"/>
              <a:t>social capital &amp; educational capital</a:t>
            </a:r>
          </a:p>
          <a:p>
            <a:pPr>
              <a:buFont typeface="Wingdings" panose="05000000000000000000" pitchFamily="2" charset="2"/>
              <a:buChar char="Ø"/>
            </a:pPr>
            <a:r>
              <a:rPr lang="zh-CN" altLang="en-US" sz="1715" dirty="0"/>
              <a:t>父母一人：</a:t>
            </a:r>
            <a:r>
              <a:rPr lang="zh-CN" altLang="zh-CN" sz="1715" dirty="0"/>
              <a:t>流动夫妻分居，影响了婚姻的完整和家庭的和睦</a:t>
            </a:r>
            <a:r>
              <a:rPr lang="en-US" altLang="zh-CN" sz="1715" dirty="0"/>
              <a:t>—</a:t>
            </a:r>
            <a:r>
              <a:rPr lang="zh-CN" altLang="en-US" sz="1715" dirty="0"/>
              <a:t>社会和谐</a:t>
            </a:r>
            <a:endParaRPr lang="en-US" altLang="zh-CN" sz="1715" dirty="0"/>
          </a:p>
          <a:p>
            <a:pPr marL="365125" indent="0">
              <a:buNone/>
            </a:pPr>
            <a:r>
              <a:rPr lang="en-US" altLang="zh-CN" sz="1430" dirty="0"/>
              <a:t>migrant couple live apart, affects the integrity of marriage and the harmony family - social </a:t>
            </a:r>
          </a:p>
          <a:p>
            <a:pPr>
              <a:buFont typeface="Wingdings" panose="05000000000000000000" pitchFamily="2" charset="2"/>
              <a:buChar char="Ø"/>
            </a:pPr>
            <a:r>
              <a:rPr lang="zh-CN" altLang="en-US" sz="1715" dirty="0"/>
              <a:t>祖父母：社会需要照顾的两类人相互照应</a:t>
            </a:r>
            <a:endParaRPr lang="en-US" altLang="zh-CN" sz="1715" dirty="0"/>
          </a:p>
          <a:p>
            <a:pPr>
              <a:buFont typeface="Wingdings" panose="05000000000000000000" pitchFamily="2" charset="2"/>
              <a:buChar char="Ø"/>
            </a:pPr>
            <a:r>
              <a:rPr lang="zh-CN" altLang="en-US" sz="1715" dirty="0"/>
              <a:t>亲戚</a:t>
            </a:r>
            <a:r>
              <a:rPr lang="en-US" altLang="zh-CN" sz="1715" dirty="0"/>
              <a:t>:</a:t>
            </a:r>
            <a:r>
              <a:rPr lang="zh-CN" altLang="en-US" sz="1715" dirty="0"/>
              <a:t>缺少感情交流和家庭教育</a:t>
            </a:r>
            <a:r>
              <a:rPr lang="en-US" altLang="zh-CN" sz="1430" dirty="0"/>
              <a:t>Lack of emotional communication and family education</a:t>
            </a:r>
          </a:p>
          <a:p>
            <a:pPr>
              <a:buFont typeface="Wingdings" panose="05000000000000000000" pitchFamily="2" charset="2"/>
              <a:buChar char="Ø"/>
            </a:pPr>
            <a:endParaRPr lang="zh-CN" altLang="en-US" dirty="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6"/>
          <p:cNvSpPr>
            <a:spLocks noGrp="1"/>
          </p:cNvSpPr>
          <p:nvPr>
            <p:ph type="title"/>
          </p:nvPr>
        </p:nvSpPr>
        <p:spPr/>
        <p:txBody>
          <a:bodyPr/>
          <a:lstStyle/>
          <a:p>
            <a:endParaRPr lang="zh-CN" altLang="en-US" dirty="0"/>
          </a:p>
        </p:txBody>
      </p:sp>
      <p:sp>
        <p:nvSpPr>
          <p:cNvPr id="3" name="内容占位符 2"/>
          <p:cNvSpPr>
            <a:spLocks noGrp="1"/>
          </p:cNvSpPr>
          <p:nvPr>
            <p:ph idx="1"/>
          </p:nvPr>
        </p:nvSpPr>
        <p:spPr/>
        <p:txBody>
          <a:bodyPr>
            <a:normAutofit fontScale="87500" lnSpcReduction="10000"/>
          </a:bodyPr>
          <a:lstStyle/>
          <a:p>
            <a:r>
              <a:rPr lang="zh-CN" altLang="zh-CN" sz="2000" dirty="0"/>
              <a:t>家庭教育严重缺失影响了学生的心理和生活、学习习惯，出现很大的道德真空状态。</a:t>
            </a:r>
            <a:endParaRPr lang="en-US" altLang="zh-CN" sz="2000" dirty="0"/>
          </a:p>
          <a:p>
            <a:pPr marL="361950" indent="0">
              <a:buNone/>
            </a:pPr>
            <a:r>
              <a:rPr lang="en-US" altLang="zh-CN" sz="2000" dirty="0"/>
              <a:t>lack of family education affects students' psychology well-being, daily life, learning habits. There might be a moral vacuum.</a:t>
            </a:r>
          </a:p>
          <a:p>
            <a:r>
              <a:rPr lang="zh-CN" altLang="zh-CN" sz="2000" dirty="0"/>
              <a:t>民办学校的校长及创办者</a:t>
            </a:r>
            <a:r>
              <a:rPr lang="en-US" altLang="zh-CN" sz="2000" dirty="0"/>
              <a:t>:</a:t>
            </a:r>
            <a:r>
              <a:rPr lang="zh-CN" altLang="zh-CN" sz="2000" dirty="0"/>
              <a:t>全校</a:t>
            </a:r>
            <a:r>
              <a:rPr lang="en-US" altLang="zh-CN" sz="2000" dirty="0"/>
              <a:t>800</a:t>
            </a:r>
            <a:r>
              <a:rPr lang="zh-CN" altLang="zh-CN" sz="2000" dirty="0"/>
              <a:t>个学生当中</a:t>
            </a:r>
            <a:r>
              <a:rPr lang="en-US" altLang="zh-CN" sz="2000" dirty="0"/>
              <a:t>60</a:t>
            </a:r>
            <a:r>
              <a:rPr lang="zh-CN" altLang="zh-CN" sz="2000" dirty="0"/>
              <a:t>个左右的小学生经常不回家，全托管的状态，有专门的生活老师负责洗衣服等生活管理，亲情的严重饥渴和家庭教育的完全缺失状态。</a:t>
            </a:r>
            <a:endParaRPr lang="en-US" altLang="zh-CN" sz="2000" dirty="0"/>
          </a:p>
          <a:p>
            <a:r>
              <a:rPr lang="en-US" altLang="zh-CN" sz="2000" dirty="0"/>
              <a:t>Private school principals and founders: 60/800 students in the school do not go home very often. There are life teacher helping them washing clothes etc. But there is no family education.</a:t>
            </a:r>
          </a:p>
          <a:p>
            <a:r>
              <a:rPr lang="zh-CN" altLang="zh-CN" sz="2000" dirty="0"/>
              <a:t>“由于父母常年在外工作，子女无法在身边照顾，觉得欠子女，所以子女有什么需求，都尽量满足，当然是更多的用物质方面来表达心意”，欠爱转成了过度溺爱，使得家庭教育性质的变化。</a:t>
            </a:r>
            <a:endParaRPr lang="en-US" altLang="zh-CN" sz="2000" dirty="0"/>
          </a:p>
          <a:p>
            <a:r>
              <a:rPr lang="en-US" altLang="zh-CN" sz="2000" dirty="0"/>
              <a:t>parents work outside all year round, they feel guilty for their children, so they try their best to meet their demand. Love turns into overindulgence, this change the nature of </a:t>
            </a:r>
            <a:r>
              <a:rPr lang="en-US" altLang="zh-CN" sz="2000"/>
              <a:t>family education.</a:t>
            </a:r>
            <a:endParaRPr lang="zh-CN" altLang="en-US" sz="20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289863" y="1268760"/>
            <a:ext cx="7612274" cy="288036"/>
          </a:xfrm>
        </p:spPr>
        <p:txBody>
          <a:bodyPr>
            <a:normAutofit fontScale="90000"/>
          </a:bodyPr>
          <a:lstStyle/>
          <a:p>
            <a:r>
              <a:rPr lang="zh-CN" altLang="en-US" sz="2855" dirty="0"/>
              <a:t>二楼宿舍楼和一楼食堂</a:t>
            </a:r>
            <a:br>
              <a:rPr lang="en-US" altLang="zh-CN" sz="2855" dirty="0"/>
            </a:br>
            <a:r>
              <a:rPr lang="en-US" altLang="zh-CN" sz="2570" dirty="0"/>
              <a:t>The dormitory on the second floor and the canteen on the first floor </a:t>
            </a:r>
            <a:br>
              <a:rPr lang="en-US" altLang="zh-CN" sz="2570" dirty="0"/>
            </a:br>
            <a:endParaRPr lang="zh-CN" altLang="en-US" sz="2855" dirty="0"/>
          </a:p>
        </p:txBody>
      </p:sp>
      <p:pic>
        <p:nvPicPr>
          <p:cNvPr id="4" name="内容占位符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rot="5400000">
            <a:off x="2140274" y="2183113"/>
            <a:ext cx="4300777" cy="3603626"/>
          </a:xfrm>
        </p:spPr>
      </p:pic>
      <p:pic>
        <p:nvPicPr>
          <p:cNvPr id="5" name="图片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1909" y="1834537"/>
            <a:ext cx="3629124" cy="432048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619024" y="817585"/>
            <a:ext cx="6965246" cy="811218"/>
          </a:xfrm>
        </p:spPr>
        <p:txBody>
          <a:bodyPr>
            <a:normAutofit fontScale="90000"/>
          </a:bodyPr>
          <a:lstStyle/>
          <a:p>
            <a:r>
              <a:rPr lang="zh-CN" altLang="en-US" sz="2855" dirty="0"/>
              <a:t>宿舍和校园</a:t>
            </a:r>
            <a:br>
              <a:rPr lang="en-US" altLang="zh-CN" sz="2855" dirty="0"/>
            </a:br>
            <a:r>
              <a:rPr lang="en-US" altLang="zh-CN" sz="2570" dirty="0"/>
              <a:t>Dormitory and campus </a:t>
            </a:r>
            <a:br>
              <a:rPr lang="en-US" altLang="zh-CN" sz="2570" dirty="0"/>
            </a:br>
            <a:endParaRPr lang="zh-CN" altLang="en-US" sz="2855" dirty="0"/>
          </a:p>
        </p:txBody>
      </p:sp>
      <p:pic>
        <p:nvPicPr>
          <p:cNvPr id="4" name="内容占位符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rot="5400000">
            <a:off x="2243573" y="2168863"/>
            <a:ext cx="4176466" cy="3384377"/>
          </a:xfrm>
        </p:spPr>
      </p:pic>
      <p:pic>
        <p:nvPicPr>
          <p:cNvPr id="5" name="图片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23994" y="1772819"/>
            <a:ext cx="3707903" cy="4176464"/>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619024" y="817586"/>
            <a:ext cx="6965246" cy="554043"/>
          </a:xfrm>
        </p:spPr>
        <p:txBody>
          <a:bodyPr>
            <a:normAutofit fontScale="90000"/>
          </a:bodyPr>
          <a:lstStyle/>
          <a:p>
            <a:r>
              <a:rPr lang="zh-CN" altLang="en-US" sz="2855" dirty="0"/>
              <a:t>男生女生宿舍内部</a:t>
            </a:r>
            <a:br>
              <a:rPr lang="en-US" altLang="zh-CN" sz="2855" dirty="0"/>
            </a:br>
            <a:r>
              <a:rPr lang="en-US" altLang="zh-CN" sz="2570" dirty="0"/>
              <a:t>Dormitory </a:t>
            </a:r>
            <a:endParaRPr lang="zh-CN" altLang="en-US" sz="2855" dirty="0"/>
          </a:p>
        </p:txBody>
      </p:sp>
      <p:pic>
        <p:nvPicPr>
          <p:cNvPr id="4" name="内容占位符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639616" y="1556794"/>
            <a:ext cx="3384376" cy="4107681"/>
          </a:xfrm>
        </p:spPr>
      </p:pic>
      <p:pic>
        <p:nvPicPr>
          <p:cNvPr id="5" name="图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5735960" y="1844826"/>
            <a:ext cx="4104459" cy="3528391"/>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547034" y="651549"/>
            <a:ext cx="6965246" cy="1028685"/>
          </a:xfrm>
        </p:spPr>
        <p:txBody>
          <a:bodyPr>
            <a:normAutofit fontScale="90000"/>
          </a:bodyPr>
          <a:lstStyle/>
          <a:p>
            <a:r>
              <a:rPr lang="zh-CN" altLang="en-US" sz="2855" dirty="0"/>
              <a:t>一  概念界定</a:t>
            </a:r>
            <a:br>
              <a:rPr lang="en-US" altLang="zh-CN" sz="2855" dirty="0"/>
            </a:br>
            <a:r>
              <a:rPr lang="en-US" altLang="zh-CN" sz="2570" dirty="0"/>
              <a:t>Definition </a:t>
            </a:r>
            <a:br>
              <a:rPr lang="en-US" altLang="zh-CN" sz="2570" dirty="0"/>
            </a:br>
            <a:endParaRPr lang="zh-CN" altLang="en-US" sz="2855" dirty="0"/>
          </a:p>
        </p:txBody>
      </p:sp>
      <p:sp>
        <p:nvSpPr>
          <p:cNvPr id="3" name="内容占位符 2"/>
          <p:cNvSpPr>
            <a:spLocks noGrp="1"/>
          </p:cNvSpPr>
          <p:nvPr>
            <p:ph idx="1"/>
          </p:nvPr>
        </p:nvSpPr>
        <p:spPr/>
        <p:txBody>
          <a:bodyPr/>
          <a:lstStyle/>
          <a:p>
            <a:endParaRPr lang="en-US" altLang="zh-CN" dirty="0"/>
          </a:p>
          <a:p>
            <a:endParaRPr lang="en-US" altLang="zh-CN" dirty="0"/>
          </a:p>
          <a:p>
            <a:endParaRPr lang="en-US" altLang="zh-CN" dirty="0"/>
          </a:p>
          <a:p>
            <a:endParaRPr lang="en-US" altLang="zh-CN" dirty="0"/>
          </a:p>
          <a:p>
            <a:endParaRPr lang="en-US" altLang="zh-CN" dirty="0"/>
          </a:p>
          <a:p>
            <a:endParaRPr lang="zh-CN" altLang="en-US" dirty="0"/>
          </a:p>
        </p:txBody>
      </p:sp>
      <p:sp>
        <p:nvSpPr>
          <p:cNvPr id="5" name="椭圆 4"/>
          <p:cNvSpPr/>
          <p:nvPr/>
        </p:nvSpPr>
        <p:spPr>
          <a:xfrm>
            <a:off x="5977570" y="1850607"/>
            <a:ext cx="3924567" cy="909747"/>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r>
              <a:rPr lang="zh-CN" altLang="en-US" sz="2000" dirty="0"/>
              <a:t>            新流动儿童</a:t>
            </a:r>
            <a:endParaRPr lang="en-US" altLang="zh-CN" sz="2000" dirty="0"/>
          </a:p>
          <a:p>
            <a:r>
              <a:rPr lang="en-US" altLang="zh-CN" sz="2000" dirty="0"/>
              <a:t>    New Migrant Children</a:t>
            </a:r>
          </a:p>
        </p:txBody>
      </p:sp>
      <p:pic>
        <p:nvPicPr>
          <p:cNvPr id="7" name="内容占位符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73591" y="1834537"/>
            <a:ext cx="3303979" cy="4188359"/>
          </a:xfrm>
          <a:prstGeom prst="rect">
            <a:avLst/>
          </a:prstGeom>
        </p:spPr>
      </p:pic>
      <p:sp>
        <p:nvSpPr>
          <p:cNvPr id="6" name="椭圆 5"/>
          <p:cNvSpPr/>
          <p:nvPr/>
        </p:nvSpPr>
        <p:spPr>
          <a:xfrm>
            <a:off x="7935417" y="3971746"/>
            <a:ext cx="2108806" cy="1437428"/>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altLang="zh-CN" sz="1285" dirty="0"/>
              <a:t>Vs </a:t>
            </a:r>
            <a:r>
              <a:rPr lang="zh-CN" altLang="en-US" sz="1285" dirty="0"/>
              <a:t>流动儿童</a:t>
            </a:r>
            <a:endParaRPr lang="en-US" altLang="zh-CN" sz="1285" dirty="0"/>
          </a:p>
          <a:p>
            <a:pPr algn="ctr"/>
            <a:r>
              <a:rPr lang="en-US" altLang="zh-CN" sz="1715" dirty="0"/>
              <a:t>Migrant Children</a:t>
            </a:r>
            <a:endParaRPr lang="en-US" altLang="zh-CN" sz="1285" dirty="0"/>
          </a:p>
        </p:txBody>
      </p:sp>
      <p:sp>
        <p:nvSpPr>
          <p:cNvPr id="8" name="椭圆 7"/>
          <p:cNvSpPr/>
          <p:nvPr/>
        </p:nvSpPr>
        <p:spPr>
          <a:xfrm>
            <a:off x="5977570" y="3944485"/>
            <a:ext cx="2108806" cy="1440160"/>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altLang="zh-CN" sz="1285" dirty="0"/>
              <a:t>Vs</a:t>
            </a:r>
            <a:r>
              <a:rPr lang="zh-CN" altLang="en-US" sz="1285" dirty="0"/>
              <a:t>回流儿童</a:t>
            </a:r>
            <a:endParaRPr lang="en-US" altLang="zh-CN" sz="1285" dirty="0"/>
          </a:p>
          <a:p>
            <a:pPr algn="ctr"/>
            <a:r>
              <a:rPr lang="en-US" altLang="zh-CN" sz="1285" dirty="0"/>
              <a:t>Returning Children</a:t>
            </a:r>
          </a:p>
        </p:txBody>
      </p:sp>
      <p:cxnSp>
        <p:nvCxnSpPr>
          <p:cNvPr id="11" name="直接箭头连接符 10"/>
          <p:cNvCxnSpPr/>
          <p:nvPr/>
        </p:nvCxnSpPr>
        <p:spPr>
          <a:xfrm flipH="1">
            <a:off x="7278989" y="2760354"/>
            <a:ext cx="583840" cy="82294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直接箭头连接符 14"/>
          <p:cNvCxnSpPr/>
          <p:nvPr/>
        </p:nvCxnSpPr>
        <p:spPr>
          <a:xfrm>
            <a:off x="7935417" y="2760354"/>
            <a:ext cx="526560" cy="82294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5991443" y="2763562"/>
            <a:ext cx="1593339" cy="883920"/>
          </a:xfrm>
          <a:prstGeom prst="rect">
            <a:avLst/>
          </a:prstGeom>
          <a:noFill/>
        </p:spPr>
        <p:txBody>
          <a:bodyPr wrap="square" rtlCol="0">
            <a:spAutoFit/>
          </a:bodyPr>
          <a:lstStyle/>
          <a:p>
            <a:r>
              <a:rPr lang="zh-CN" altLang="en-US" sz="1285" dirty="0"/>
              <a:t>出生地</a:t>
            </a:r>
            <a:endParaRPr lang="en-US" altLang="zh-CN" sz="1285" dirty="0"/>
          </a:p>
          <a:p>
            <a:r>
              <a:rPr lang="en-US" altLang="zh-CN" sz="1285" dirty="0"/>
              <a:t>Place  of birth </a:t>
            </a:r>
          </a:p>
          <a:p>
            <a:r>
              <a:rPr lang="zh-CN" altLang="en-US" sz="1285" dirty="0"/>
              <a:t>就学地</a:t>
            </a:r>
            <a:endParaRPr lang="en-US" altLang="zh-CN" sz="1285" dirty="0"/>
          </a:p>
          <a:p>
            <a:r>
              <a:rPr lang="en-US" altLang="zh-CN" sz="1285" dirty="0"/>
              <a:t>School place</a:t>
            </a:r>
            <a:endParaRPr lang="zh-CN" altLang="en-US" sz="1285" dirty="0"/>
          </a:p>
        </p:txBody>
      </p:sp>
      <p:sp>
        <p:nvSpPr>
          <p:cNvPr id="19" name="TextBox 18"/>
          <p:cNvSpPr txBox="1"/>
          <p:nvPr/>
        </p:nvSpPr>
        <p:spPr>
          <a:xfrm>
            <a:off x="8473919" y="2830546"/>
            <a:ext cx="1440160" cy="883920"/>
          </a:xfrm>
          <a:prstGeom prst="rect">
            <a:avLst/>
          </a:prstGeom>
          <a:noFill/>
        </p:spPr>
        <p:txBody>
          <a:bodyPr wrap="square" rtlCol="0">
            <a:spAutoFit/>
          </a:bodyPr>
          <a:lstStyle/>
          <a:p>
            <a:r>
              <a:rPr lang="zh-CN" altLang="en-US" sz="1285" dirty="0"/>
              <a:t>出生地</a:t>
            </a:r>
            <a:endParaRPr lang="en-US" altLang="zh-CN" sz="1285" dirty="0"/>
          </a:p>
          <a:p>
            <a:r>
              <a:rPr lang="en-US" altLang="zh-CN" sz="1285" dirty="0"/>
              <a:t>Place of birth </a:t>
            </a:r>
          </a:p>
          <a:p>
            <a:r>
              <a:rPr lang="zh-CN" altLang="en-US" sz="1285" dirty="0"/>
              <a:t>年代</a:t>
            </a:r>
            <a:endParaRPr lang="en-US" altLang="zh-CN" sz="1285" dirty="0"/>
          </a:p>
          <a:p>
            <a:r>
              <a:rPr lang="en-US" altLang="zh-CN" sz="1285" dirty="0"/>
              <a:t>Generational</a:t>
            </a:r>
            <a:endParaRPr lang="zh-CN" altLang="en-US" sz="1285"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zh-CN" altLang="en-US" sz="2855" dirty="0"/>
              <a:t>八  问题的分析</a:t>
            </a:r>
            <a:br>
              <a:rPr lang="en-US" altLang="zh-CN" sz="2855" dirty="0"/>
            </a:br>
            <a:r>
              <a:rPr lang="zh-CN" altLang="en-US" sz="2855" dirty="0"/>
              <a:t>  </a:t>
            </a:r>
            <a:r>
              <a:rPr lang="en-US" altLang="zh-CN" sz="2855" dirty="0"/>
              <a:t>Analysis of the problem</a:t>
            </a:r>
            <a:endParaRPr lang="zh-CN" altLang="en-US" sz="2855" dirty="0"/>
          </a:p>
        </p:txBody>
      </p:sp>
      <p:sp>
        <p:nvSpPr>
          <p:cNvPr id="3" name="内容占位符 2"/>
          <p:cNvSpPr>
            <a:spLocks noGrp="1"/>
          </p:cNvSpPr>
          <p:nvPr>
            <p:ph idx="1"/>
          </p:nvPr>
        </p:nvSpPr>
        <p:spPr>
          <a:xfrm>
            <a:off x="2639617" y="2119256"/>
            <a:ext cx="7056784" cy="3902032"/>
          </a:xfrm>
        </p:spPr>
        <p:txBody>
          <a:bodyPr>
            <a:normAutofit fontScale="55000" lnSpcReduction="20000"/>
          </a:bodyPr>
          <a:lstStyle/>
          <a:p>
            <a:r>
              <a:rPr lang="zh-CN" altLang="en-US" sz="2000" b="1" dirty="0"/>
              <a:t>（一）城市治理角度</a:t>
            </a:r>
            <a:r>
              <a:rPr lang="en-US" altLang="zh-CN" sz="2000" dirty="0"/>
              <a:t>Urban governance perspective</a:t>
            </a:r>
            <a:endParaRPr lang="en-US" altLang="zh-CN" sz="2000" b="1" dirty="0"/>
          </a:p>
          <a:p>
            <a:r>
              <a:rPr lang="zh-CN" altLang="zh-CN" sz="2000" dirty="0"/>
              <a:t>“城市病”</a:t>
            </a:r>
            <a:r>
              <a:rPr lang="zh-CN" altLang="en-US" sz="2000" dirty="0"/>
              <a:t>：</a:t>
            </a:r>
            <a:r>
              <a:rPr lang="zh-CN" altLang="zh-CN" sz="2000" dirty="0"/>
              <a:t>人口高度集聚于中心城区、道路拥堵、环境污染、违法违规、安全问题</a:t>
            </a:r>
            <a:r>
              <a:rPr lang="en-US" altLang="zh-CN" sz="2000" dirty="0"/>
              <a:t>---</a:t>
            </a:r>
            <a:r>
              <a:rPr lang="zh-CN" altLang="en-US" sz="2000" dirty="0"/>
              <a:t>控制人口</a:t>
            </a:r>
            <a:r>
              <a:rPr lang="en-US" altLang="zh-CN" sz="2000" dirty="0"/>
              <a:t>—</a:t>
            </a:r>
            <a:r>
              <a:rPr lang="zh-CN" altLang="en-US" sz="2000" dirty="0"/>
              <a:t>流动人口</a:t>
            </a:r>
            <a:endParaRPr lang="en-US" altLang="zh-CN" sz="2000" dirty="0"/>
          </a:p>
          <a:p>
            <a:pPr marL="511810" lvl="1" indent="0">
              <a:buNone/>
            </a:pPr>
            <a:r>
              <a:rPr lang="en-US" altLang="zh-CN" sz="1785" dirty="0"/>
              <a:t>"City sickness": the population is highly concentrated in central urban areas, road congestion, environmental pollution, violations of laws and regulations,  safety issues --- controlling population-floating population</a:t>
            </a:r>
          </a:p>
          <a:p>
            <a:r>
              <a:rPr lang="zh-CN" altLang="en-US" sz="2000" dirty="0"/>
              <a:t>但是</a:t>
            </a:r>
            <a:r>
              <a:rPr lang="zh-CN" altLang="zh-CN" sz="2000" dirty="0"/>
              <a:t>无法达到入学条件的流动人口也无法集中于中心城区、也无条件买车、买房，何谈环境污染和道路拥堵</a:t>
            </a:r>
            <a:r>
              <a:rPr lang="zh-CN" altLang="en-US" sz="2000" dirty="0"/>
              <a:t>；</a:t>
            </a:r>
            <a:endParaRPr lang="en-US" altLang="zh-CN" sz="2000" dirty="0"/>
          </a:p>
          <a:p>
            <a:pPr marL="511810" lvl="1" indent="0">
              <a:buNone/>
            </a:pPr>
            <a:r>
              <a:rPr lang="en-US" altLang="zh-CN" sz="1855" dirty="0"/>
              <a:t>However, migrants who can not meet the admission requirements can not concentrate on the downtown area, can not buy cars and house. needless to consider environmental pollution and road congestion.</a:t>
            </a:r>
          </a:p>
          <a:p>
            <a:r>
              <a:rPr lang="zh-CN" altLang="zh-CN" sz="2000" dirty="0"/>
              <a:t>这些流动人口很大部分也都在城乡结合部和郊区，再与中心城区的治安条件对比远远不足，安全问题及违规违法相对于中心城区比较多是很大部分是城市管理和公共服务资源的配置不平衡导致。</a:t>
            </a:r>
            <a:endParaRPr lang="en-US" altLang="zh-CN" sz="2000" dirty="0"/>
          </a:p>
          <a:p>
            <a:pPr marL="511810" lvl="1" indent="0">
              <a:buNone/>
            </a:pPr>
            <a:r>
              <a:rPr lang="en-US" altLang="zh-CN" sz="1855" dirty="0"/>
              <a:t>Most of these floating population live in urban and rural areas and the suburbs. Compared with the central city of the security conditions, suburbs are far from enough, and security issues and violations more than the central area, because  urban management and public service is  imbalance.</a:t>
            </a:r>
            <a:endParaRPr lang="zh-CN" altLang="en-US" sz="1855"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dirty="0"/>
          </a:p>
        </p:txBody>
      </p:sp>
      <p:sp>
        <p:nvSpPr>
          <p:cNvPr id="3" name="内容占位符 2"/>
          <p:cNvSpPr>
            <a:spLocks noGrp="1"/>
          </p:cNvSpPr>
          <p:nvPr>
            <p:ph idx="1"/>
          </p:nvPr>
        </p:nvSpPr>
        <p:spPr>
          <a:xfrm>
            <a:off x="2639619" y="2119256"/>
            <a:ext cx="6984776" cy="3974041"/>
          </a:xfrm>
        </p:spPr>
        <p:txBody>
          <a:bodyPr>
            <a:normAutofit fontScale="47500" lnSpcReduction="20000"/>
          </a:bodyPr>
          <a:lstStyle/>
          <a:p>
            <a:r>
              <a:rPr lang="zh-CN" altLang="en-US" sz="2000" b="1" dirty="0"/>
              <a:t>（二）</a:t>
            </a:r>
            <a:r>
              <a:rPr lang="zh-CN" altLang="zh-CN" sz="2000" b="1" dirty="0"/>
              <a:t>流动人口职业角度</a:t>
            </a:r>
            <a:endParaRPr lang="en-US" altLang="zh-CN" sz="2000" b="1" dirty="0"/>
          </a:p>
          <a:p>
            <a:pPr marL="0" indent="0">
              <a:buNone/>
            </a:pPr>
            <a:r>
              <a:rPr lang="en-US" altLang="zh-CN" sz="2000" dirty="0"/>
              <a:t>      The floating population occupational perspective</a:t>
            </a:r>
          </a:p>
          <a:p>
            <a:r>
              <a:rPr lang="zh-CN" altLang="zh-CN" sz="2000" dirty="0"/>
              <a:t>外来常住人口的</a:t>
            </a:r>
            <a:r>
              <a:rPr lang="en-US" altLang="zh-CN" sz="2000" dirty="0"/>
              <a:t>70%</a:t>
            </a:r>
            <a:r>
              <a:rPr lang="zh-CN" altLang="zh-CN" sz="2000" dirty="0"/>
              <a:t>的文化程度都是初中及以下，达到大专及以上的仅占</a:t>
            </a:r>
            <a:r>
              <a:rPr lang="en-US" altLang="zh-CN" sz="2000" dirty="0"/>
              <a:t>14.7%</a:t>
            </a:r>
            <a:r>
              <a:rPr lang="zh-CN" altLang="zh-CN" sz="2000" dirty="0"/>
              <a:t>，低于户籍人口学历程度</a:t>
            </a:r>
            <a:r>
              <a:rPr lang="zh-CN" altLang="en-US" sz="2000" dirty="0"/>
              <a:t>。</a:t>
            </a:r>
            <a:endParaRPr lang="en-US" altLang="zh-CN" sz="2000" dirty="0"/>
          </a:p>
          <a:p>
            <a:pPr marL="511810" lvl="1" indent="0">
              <a:buNone/>
            </a:pPr>
            <a:r>
              <a:rPr lang="en-US" altLang="zh-CN" sz="1785" dirty="0"/>
              <a:t>70% of the permanent resident population have junior high school education and less than 14.7% college education and above, which is lower than that of the registered permanent residence.</a:t>
            </a:r>
          </a:p>
          <a:p>
            <a:r>
              <a:rPr lang="zh-CN" altLang="zh-CN" sz="2000" dirty="0"/>
              <a:t>杨东平等（</a:t>
            </a:r>
            <a:r>
              <a:rPr lang="en-US" altLang="zh-CN" sz="2000" dirty="0"/>
              <a:t>2011</a:t>
            </a:r>
            <a:r>
              <a:rPr lang="zh-CN" altLang="zh-CN" sz="2000" dirty="0"/>
              <a:t>）谈到低端服务业，认为低端服务业补充的是城市不可或缺，而城市人又不愿从事的非正规就业岗位。还发现近几年北京市劳动力市场的信息，低端人才供不应求趋势，导致该类职业的价格攀升，企业也出现用工荒现象。</a:t>
            </a:r>
            <a:endParaRPr lang="en-US" altLang="zh-CN" sz="2000" dirty="0"/>
          </a:p>
          <a:p>
            <a:pPr marL="511810" lvl="1" indent="0">
              <a:buNone/>
            </a:pPr>
            <a:r>
              <a:rPr lang="en-US" altLang="zh-CN" sz="1785" dirty="0"/>
              <a:t>Yang Dongping et al. (2011) talked about the low-end service industry and concluded that the low-end service industry complements informal jobs that are indispensable to urban areas, because urban residents unwilling to engage. He also found that in recent years, Beijing's labor market information, low-end talent demand trend, result in the price of such occupations climbed, the phenomenon of employment shortage also appeared.</a:t>
            </a:r>
          </a:p>
          <a:p>
            <a:r>
              <a:rPr lang="zh-CN" altLang="en-US" sz="2000" dirty="0"/>
              <a:t>职业教育毕业生</a:t>
            </a:r>
            <a:endParaRPr lang="en-US" altLang="zh-CN" sz="2000" dirty="0"/>
          </a:p>
          <a:p>
            <a:r>
              <a:rPr lang="en-US" altLang="zh-CN" sz="2000" dirty="0"/>
              <a:t>Vocational education graduates</a:t>
            </a:r>
            <a:endParaRPr lang="zh-CN" altLang="en-US" sz="20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a:xfrm>
            <a:off x="2639619" y="2119257"/>
            <a:ext cx="6984776" cy="3902032"/>
          </a:xfrm>
        </p:spPr>
        <p:txBody>
          <a:bodyPr>
            <a:normAutofit fontScale="77500" lnSpcReduction="20000"/>
          </a:bodyPr>
          <a:lstStyle/>
          <a:p>
            <a:r>
              <a:rPr lang="zh-CN" altLang="en-US" sz="2000" b="1" dirty="0"/>
              <a:t>（三）</a:t>
            </a:r>
            <a:r>
              <a:rPr lang="zh-CN" altLang="zh-CN" sz="2000" b="1" dirty="0"/>
              <a:t>对人口控制做法的分析</a:t>
            </a:r>
            <a:endParaRPr lang="en-US" altLang="zh-CN" sz="2000" b="1" dirty="0"/>
          </a:p>
          <a:p>
            <a:pPr marL="0" indent="0">
              <a:buNone/>
            </a:pPr>
            <a:r>
              <a:rPr lang="en-US" altLang="zh-CN" sz="2000" dirty="0"/>
              <a:t>       an analysis of population control practices</a:t>
            </a:r>
            <a:endParaRPr lang="en-US" altLang="zh-CN" sz="2000" b="1" dirty="0"/>
          </a:p>
          <a:p>
            <a:r>
              <a:rPr lang="zh-CN" altLang="zh-CN" sz="2000" dirty="0"/>
              <a:t>特大城市的角度分析流动子女入学门槛的提高是担心入学条件过于宽松，可能会导致流动儿童数量的超常增长，给当地政府和教育行政部门增加各方面的压力。</a:t>
            </a:r>
            <a:endParaRPr lang="en-US" altLang="zh-CN" sz="2000" dirty="0"/>
          </a:p>
          <a:p>
            <a:pPr marL="511810" lvl="1" indent="0">
              <a:buNone/>
            </a:pPr>
            <a:r>
              <a:rPr lang="en-US" altLang="zh-CN" sz="1785" dirty="0"/>
              <a:t>Promoting the barriers of  entrance of migrant children is that their worry about the extraordinary growth in the number of migrant children, which will put more pressure on local governments and educational administrations.</a:t>
            </a:r>
          </a:p>
          <a:p>
            <a:r>
              <a:rPr lang="zh-CN" altLang="en-US" sz="2000" dirty="0"/>
              <a:t>控制流动人口</a:t>
            </a:r>
            <a:r>
              <a:rPr lang="en-US" altLang="zh-CN" sz="2000" dirty="0"/>
              <a:t>—</a:t>
            </a:r>
            <a:r>
              <a:rPr lang="zh-CN" altLang="en-US" sz="2000" dirty="0"/>
              <a:t>新流动子女问题的出现</a:t>
            </a:r>
            <a:endParaRPr lang="en-US" altLang="zh-CN" sz="2000" dirty="0"/>
          </a:p>
          <a:p>
            <a:pPr marL="511810" lvl="1" indent="0">
              <a:buNone/>
            </a:pPr>
            <a:r>
              <a:rPr lang="en-US" altLang="zh-CN" sz="1785" dirty="0"/>
              <a:t>Controlling the Floating Population - The Emergence of New Migrant Children</a:t>
            </a:r>
            <a:endParaRPr lang="zh-CN" altLang="en-US" sz="1785"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sz="2855" dirty="0"/>
              <a:t>八   结论</a:t>
            </a:r>
          </a:p>
        </p:txBody>
      </p:sp>
      <p:sp>
        <p:nvSpPr>
          <p:cNvPr id="3" name="内容占位符 2"/>
          <p:cNvSpPr>
            <a:spLocks noGrp="1"/>
          </p:cNvSpPr>
          <p:nvPr>
            <p:ph idx="1"/>
          </p:nvPr>
        </p:nvSpPr>
        <p:spPr>
          <a:xfrm>
            <a:off x="2567609" y="2119256"/>
            <a:ext cx="7056784" cy="3830023"/>
          </a:xfrm>
        </p:spPr>
        <p:txBody>
          <a:bodyPr>
            <a:normAutofit fontScale="70000" lnSpcReduction="20000"/>
          </a:bodyPr>
          <a:lstStyle/>
          <a:p>
            <a:r>
              <a:rPr lang="zh-CN" altLang="zh-CN" sz="2000" dirty="0"/>
              <a:t>独生子女政策</a:t>
            </a:r>
            <a:r>
              <a:rPr lang="en-US" altLang="zh-CN" sz="2000" dirty="0"/>
              <a:t>--</a:t>
            </a:r>
            <a:r>
              <a:rPr lang="zh-CN" altLang="zh-CN" sz="2000" dirty="0"/>
              <a:t>人数减少，特别是现阶段的适龄儿童及义务教育阶段的人数</a:t>
            </a:r>
            <a:r>
              <a:rPr lang="zh-CN" altLang="en-US" sz="2000" dirty="0"/>
              <a:t>。</a:t>
            </a:r>
            <a:endParaRPr lang="en-US" altLang="zh-CN" sz="2000" dirty="0"/>
          </a:p>
          <a:p>
            <a:pPr marL="511810" lvl="1" indent="0">
              <a:buNone/>
            </a:pPr>
            <a:r>
              <a:rPr lang="en-US" altLang="zh-CN" sz="1785" dirty="0"/>
              <a:t>One child policy – Numbers decrease, especially of current-age children and compulsory education.</a:t>
            </a:r>
          </a:p>
          <a:p>
            <a:r>
              <a:rPr lang="zh-CN" altLang="en-US" sz="2000" dirty="0"/>
              <a:t>不管是城市还是农村儿童，</a:t>
            </a:r>
            <a:r>
              <a:rPr lang="zh-CN" altLang="zh-CN" sz="2000" dirty="0"/>
              <a:t>是未来国家和社会发展的主要支柱，如果他们没有得到很好的教育和技能，将来必定是一种灾害。</a:t>
            </a:r>
            <a:endParaRPr lang="en-US" altLang="zh-CN" sz="2000" dirty="0"/>
          </a:p>
          <a:p>
            <a:pPr marL="511810" lvl="1" indent="0">
              <a:buNone/>
            </a:pPr>
            <a:r>
              <a:rPr lang="en-US" altLang="zh-CN" sz="1785" dirty="0"/>
              <a:t>Both urban and rural children are the main pillars of state and social development. It would be a disaster if they do not have good education and skills.</a:t>
            </a:r>
          </a:p>
          <a:p>
            <a:r>
              <a:rPr lang="zh-CN" altLang="zh-CN" sz="2000" dirty="0"/>
              <a:t>不仅是一个个人问题，也不是一个家庭的问题，而是牵扯到整个国家的未来，给予他们何种何等教育直接关系到未来国家和社会各方面发展。</a:t>
            </a:r>
            <a:endParaRPr lang="en-US" altLang="zh-CN" sz="2000" dirty="0"/>
          </a:p>
          <a:p>
            <a:pPr marL="511810" lvl="1" indent="0">
              <a:buNone/>
            </a:pPr>
            <a:r>
              <a:rPr lang="en-US" altLang="zh-CN" sz="1785" dirty="0"/>
              <a:t>It is not only an individual issue, nor is it a family issue. It involves the future of the entire country. What kind of education should be given to them is directly related to the future development of the country and all sectors of society.</a:t>
            </a:r>
            <a:endParaRPr lang="zh-CN" altLang="zh-CN" sz="1785" dirty="0"/>
          </a:p>
          <a:p>
            <a:endParaRPr lang="zh-CN" alt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2987044" y="3140970"/>
            <a:ext cx="6196405" cy="2582101"/>
          </a:xfrm>
          <a:noFill/>
          <a:ln>
            <a:noFill/>
          </a:ln>
        </p:spPr>
        <p:style>
          <a:lnRef idx="2">
            <a:schemeClr val="dk1"/>
          </a:lnRef>
          <a:fillRef idx="1">
            <a:schemeClr val="lt1"/>
          </a:fillRef>
          <a:effectRef idx="0">
            <a:schemeClr val="dk1"/>
          </a:effectRef>
          <a:fontRef idx="minor">
            <a:schemeClr val="dk1"/>
          </a:fontRef>
        </p:style>
        <p:txBody>
          <a:bodyPr>
            <a:prstTxWarp prst="textArchUp">
              <a:avLst/>
            </a:prstTxWarp>
            <a:normAutofit fontScale="72500" lnSpcReduction="20000"/>
          </a:bodyPr>
          <a:lstStyle/>
          <a:p>
            <a:endParaRPr lang="en-US" altLang="zh-CN" dirty="0"/>
          </a:p>
          <a:p>
            <a:endParaRPr lang="en-US" altLang="zh-CN" dirty="0"/>
          </a:p>
          <a:p>
            <a:endParaRPr lang="en-US" altLang="zh-CN" dirty="0"/>
          </a:p>
          <a:p>
            <a:endParaRPr lang="en-US" altLang="zh-CN" dirty="0"/>
          </a:p>
          <a:p>
            <a:pPr marL="0" indent="0" algn="ctr">
              <a:buNone/>
            </a:pPr>
            <a:r>
              <a:rPr lang="zh-CN" altLang="en-US" sz="4000" dirty="0"/>
              <a:t>    谢谢大家的聆听！</a:t>
            </a:r>
            <a:endParaRPr lang="en-US" altLang="zh-CN" sz="4000" dirty="0"/>
          </a:p>
          <a:p>
            <a:pPr marL="0" indent="0" algn="ctr">
              <a:buNone/>
            </a:pPr>
            <a:r>
              <a:rPr lang="en-US" altLang="zh-CN" sz="4285" dirty="0"/>
              <a:t>      Thank you for your listening </a:t>
            </a:r>
            <a:r>
              <a:rPr lang="zh-CN" altLang="en-US" sz="4285" dirty="0"/>
              <a:t>！</a:t>
            </a:r>
            <a:endParaRPr lang="zh-CN" altLang="en-US" sz="40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619024" y="817586"/>
            <a:ext cx="6965246" cy="862648"/>
          </a:xfrm>
        </p:spPr>
        <p:txBody>
          <a:bodyPr>
            <a:normAutofit fontScale="90000"/>
          </a:bodyPr>
          <a:lstStyle/>
          <a:p>
            <a:r>
              <a:rPr lang="zh-CN" altLang="en-US" sz="2855" dirty="0"/>
              <a:t>二  流动人口</a:t>
            </a:r>
            <a:br>
              <a:rPr lang="en-US" altLang="zh-CN" sz="2855" dirty="0"/>
            </a:br>
            <a:r>
              <a:rPr lang="en-US" altLang="zh-CN" sz="2570" dirty="0"/>
              <a:t>Migrant worker population </a:t>
            </a:r>
            <a:br>
              <a:rPr lang="en-US" altLang="zh-CN" sz="2570" dirty="0"/>
            </a:br>
            <a:endParaRPr lang="zh-CN" altLang="en-US" sz="2855" dirty="0"/>
          </a:p>
        </p:txBody>
      </p:sp>
      <p:sp>
        <p:nvSpPr>
          <p:cNvPr id="3" name="内容占位符 2"/>
          <p:cNvSpPr>
            <a:spLocks noGrp="1"/>
          </p:cNvSpPr>
          <p:nvPr>
            <p:ph idx="1"/>
          </p:nvPr>
        </p:nvSpPr>
        <p:spPr>
          <a:xfrm>
            <a:off x="2987041" y="2119259"/>
            <a:ext cx="6637352" cy="3974039"/>
          </a:xfrm>
        </p:spPr>
        <p:txBody>
          <a:bodyPr>
            <a:normAutofit/>
          </a:bodyPr>
          <a:lstStyle/>
          <a:p>
            <a:r>
              <a:rPr lang="zh-CN" altLang="en-US" dirty="0"/>
              <a:t>数量：上海外来常住人口</a:t>
            </a:r>
            <a:r>
              <a:rPr lang="en-US" altLang="zh-CN" dirty="0"/>
              <a:t>(</a:t>
            </a:r>
            <a:r>
              <a:rPr lang="zh-CN" altLang="en-US" dirty="0"/>
              <a:t>单位</a:t>
            </a:r>
            <a:r>
              <a:rPr lang="en-US" altLang="zh-CN" dirty="0"/>
              <a:t>:</a:t>
            </a:r>
            <a:r>
              <a:rPr lang="zh-CN" altLang="en-US" dirty="0"/>
              <a:t>万</a:t>
            </a:r>
            <a:r>
              <a:rPr lang="en-US" altLang="zh-CN" dirty="0"/>
              <a:t>)</a:t>
            </a:r>
          </a:p>
          <a:p>
            <a:pPr marL="0"/>
            <a:r>
              <a:rPr lang="en-US" altLang="zh-CN" sz="1785" dirty="0"/>
              <a:t>Quantity: Shanghai Migrant worker population (unit: 10,000) </a:t>
            </a:r>
          </a:p>
          <a:p>
            <a:r>
              <a:rPr lang="zh-CN" altLang="en-US" dirty="0"/>
              <a:t>形式：</a:t>
            </a:r>
            <a:r>
              <a:rPr lang="zh-CN" altLang="zh-CN" dirty="0"/>
              <a:t>家庭化形式</a:t>
            </a:r>
            <a:endParaRPr lang="en-US" altLang="zh-CN" dirty="0"/>
          </a:p>
          <a:p>
            <a:r>
              <a:rPr lang="en-US" altLang="zh-CN" sz="1785" dirty="0"/>
              <a:t>Form: family</a:t>
            </a:r>
          </a:p>
          <a:p>
            <a:r>
              <a:rPr lang="zh-CN" altLang="en-US" dirty="0"/>
              <a:t>子女：</a:t>
            </a:r>
            <a:r>
              <a:rPr lang="en-US" altLang="zh-CN" dirty="0"/>
              <a:t>20</a:t>
            </a:r>
            <a:r>
              <a:rPr lang="zh-CN" altLang="en-US" dirty="0"/>
              <a:t>世纪初</a:t>
            </a:r>
            <a:r>
              <a:rPr lang="en-US" altLang="zh-CN" dirty="0"/>
              <a:t> 40 </a:t>
            </a:r>
            <a:r>
              <a:rPr lang="zh-CN" altLang="zh-CN" dirty="0"/>
              <a:t>万人</a:t>
            </a:r>
            <a:endParaRPr lang="en-US" altLang="zh-CN" dirty="0"/>
          </a:p>
          <a:p>
            <a:r>
              <a:rPr lang="en-US" altLang="zh-CN" sz="1785" dirty="0"/>
              <a:t>Children: 400,000 in the early 20th century </a:t>
            </a:r>
          </a:p>
          <a:p>
            <a:endParaRPr lang="en-US" altLang="zh-CN" dirty="0"/>
          </a:p>
          <a:p>
            <a:endParaRPr lang="zh-CN" altLang="zh-CN" dirty="0"/>
          </a:p>
        </p:txBody>
      </p:sp>
      <p:graphicFrame>
        <p:nvGraphicFramePr>
          <p:cNvPr id="5" name="图表 4"/>
          <p:cNvGraphicFramePr/>
          <p:nvPr/>
        </p:nvGraphicFramePr>
        <p:xfrm>
          <a:off x="3215680" y="4457686"/>
          <a:ext cx="5657771" cy="1748766"/>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958509" y="1011589"/>
            <a:ext cx="6840760" cy="977251"/>
          </a:xfrm>
        </p:spPr>
        <p:txBody>
          <a:bodyPr>
            <a:normAutofit fontScale="90000"/>
          </a:bodyPr>
          <a:lstStyle/>
          <a:p>
            <a:r>
              <a:rPr lang="zh-CN" altLang="en-US" sz="2855" dirty="0">
                <a:latin typeface="+mj-ea"/>
              </a:rPr>
              <a:t>三 上海市流动儿童教育发展历程</a:t>
            </a:r>
            <a:br>
              <a:rPr lang="en-US" altLang="zh-CN" sz="2855" dirty="0">
                <a:latin typeface="+mj-ea"/>
              </a:rPr>
            </a:br>
            <a:r>
              <a:rPr lang="en-US" altLang="zh-CN" sz="2000" dirty="0">
                <a:latin typeface="+mn-lt"/>
                <a:ea typeface="+mn-ea"/>
                <a:cs typeface="+mn-cs"/>
              </a:rPr>
              <a:t>Shanghai migrant children education development history </a:t>
            </a:r>
            <a:endParaRPr lang="zh-CN" altLang="en-US" sz="2000" dirty="0">
              <a:latin typeface="+mn-lt"/>
              <a:ea typeface="+mn-ea"/>
              <a:cs typeface="+mn-cs"/>
            </a:endParaRPr>
          </a:p>
        </p:txBody>
      </p:sp>
      <p:sp>
        <p:nvSpPr>
          <p:cNvPr id="3" name="内容占位符 2"/>
          <p:cNvSpPr>
            <a:spLocks noGrp="1"/>
          </p:cNvSpPr>
          <p:nvPr>
            <p:ph idx="1"/>
          </p:nvPr>
        </p:nvSpPr>
        <p:spPr>
          <a:xfrm>
            <a:off x="2999659" y="2204865"/>
            <a:ext cx="6196405" cy="3603812"/>
          </a:xfrm>
        </p:spPr>
        <p:txBody>
          <a:bodyPr>
            <a:normAutofit/>
          </a:bodyPr>
          <a:lstStyle/>
          <a:p>
            <a:endParaRPr lang="en-US" altLang="zh-CN" dirty="0"/>
          </a:p>
        </p:txBody>
      </p:sp>
      <p:graphicFrame>
        <p:nvGraphicFramePr>
          <p:cNvPr id="4" name="图示 3">
            <a:hlinkClick r:id="rId3" action="ppaction://hlinksldjump"/>
          </p:cNvPr>
          <p:cNvGraphicFramePr/>
          <p:nvPr/>
        </p:nvGraphicFramePr>
        <p:xfrm>
          <a:off x="2999658" y="2554617"/>
          <a:ext cx="6192687" cy="325064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2567609" y="754417"/>
            <a:ext cx="6984775" cy="5194865"/>
          </a:xfrm>
        </p:spPr>
        <p:txBody>
          <a:bodyPr>
            <a:normAutofit/>
          </a:bodyPr>
          <a:lstStyle/>
          <a:p>
            <a:pPr marL="0" indent="0" algn="ctr">
              <a:buNone/>
            </a:pPr>
            <a:r>
              <a:rPr lang="zh-CN" altLang="en-US" dirty="0"/>
              <a:t>（</a:t>
            </a:r>
            <a:r>
              <a:rPr lang="en-US" altLang="zh-CN" dirty="0"/>
              <a:t>1</a:t>
            </a:r>
            <a:r>
              <a:rPr lang="zh-CN" altLang="en-US" dirty="0"/>
              <a:t>）萌芽阶段及对策：</a:t>
            </a:r>
            <a:endParaRPr lang="en-US" altLang="zh-CN" dirty="0"/>
          </a:p>
          <a:p>
            <a:pPr marL="0" indent="0" algn="ctr">
              <a:buNone/>
            </a:pPr>
            <a:r>
              <a:rPr lang="en-US" altLang="zh-CN" sz="2000" dirty="0"/>
              <a:t>Policy in the preliminary stage</a:t>
            </a:r>
          </a:p>
          <a:p>
            <a:pPr marL="0" indent="0" algn="ctr">
              <a:buNone/>
            </a:pPr>
            <a:endParaRPr lang="en-US" altLang="zh-CN" dirty="0"/>
          </a:p>
          <a:p>
            <a:pPr marL="0" indent="0" algn="ctr">
              <a:buNone/>
            </a:pPr>
            <a:endParaRPr lang="en-US" altLang="zh-CN" dirty="0"/>
          </a:p>
          <a:p>
            <a:endParaRPr lang="zh-CN" altLang="en-US" dirty="0"/>
          </a:p>
          <a:p>
            <a:endParaRPr lang="zh-CN" altLang="en-US" dirty="0"/>
          </a:p>
        </p:txBody>
      </p:sp>
      <p:sp>
        <p:nvSpPr>
          <p:cNvPr id="4" name="椭圆 3"/>
          <p:cNvSpPr/>
          <p:nvPr/>
        </p:nvSpPr>
        <p:spPr>
          <a:xfrm>
            <a:off x="2567609" y="1628800"/>
            <a:ext cx="7128792" cy="2160240"/>
          </a:xfrm>
          <a:prstGeom prst="ellipse">
            <a:avLst/>
          </a:prstGeom>
        </p:spPr>
        <p:style>
          <a:lnRef idx="2">
            <a:schemeClr val="dk1"/>
          </a:lnRef>
          <a:fillRef idx="1">
            <a:schemeClr val="lt1"/>
          </a:fillRef>
          <a:effectRef idx="0">
            <a:schemeClr val="dk1"/>
          </a:effectRef>
          <a:fontRef idx="minor">
            <a:schemeClr val="dk1"/>
          </a:fontRef>
        </p:style>
        <p:txBody>
          <a:bodyPr lIns="91410" tIns="45705" rIns="91410" bIns="45705" rtlCol="0" anchor="ctr"/>
          <a:lstStyle/>
          <a:p>
            <a:pPr>
              <a:buFont typeface="Wingdings" panose="05000000000000000000" pitchFamily="2" charset="2"/>
              <a:buChar char="Ø"/>
            </a:pPr>
            <a:r>
              <a:rPr lang="zh-CN" altLang="zh-CN" sz="1285" dirty="0"/>
              <a:t>上海市</a:t>
            </a:r>
            <a:r>
              <a:rPr lang="en-US" altLang="zh-CN" sz="1285" dirty="0"/>
              <a:t>1997</a:t>
            </a:r>
            <a:r>
              <a:rPr lang="zh-CN" altLang="zh-CN" sz="1285" dirty="0"/>
              <a:t>年</a:t>
            </a:r>
            <a:r>
              <a:rPr lang="en-US" altLang="zh-CN" sz="1285" dirty="0"/>
              <a:t>12</a:t>
            </a:r>
            <a:r>
              <a:rPr lang="zh-CN" altLang="zh-CN" sz="1285" dirty="0"/>
              <a:t>月修正了《上海市实施中华人民共和国义务教育法》，规定</a:t>
            </a:r>
            <a:r>
              <a:rPr lang="en-US" altLang="zh-CN" sz="1285" dirty="0"/>
              <a:t>“</a:t>
            </a:r>
            <a:r>
              <a:rPr lang="zh-CN" altLang="zh-CN" sz="1285" dirty="0"/>
              <a:t>外省市来本市的适龄儿童、少年持常住户口所在地的县级教育行政主管部门或者乡级人民政府出具的证明，可以按照本市的规定申请借读，应当缴纳借读费</a:t>
            </a:r>
            <a:r>
              <a:rPr lang="en-US" altLang="zh-CN" sz="1285" dirty="0"/>
              <a:t>”</a:t>
            </a:r>
            <a:r>
              <a:rPr lang="zh-CN" altLang="zh-CN" sz="1285" dirty="0"/>
              <a:t>。</a:t>
            </a:r>
            <a:endParaRPr lang="en-US" altLang="zh-CN" sz="1285" dirty="0"/>
          </a:p>
        </p:txBody>
      </p:sp>
      <p:sp>
        <p:nvSpPr>
          <p:cNvPr id="5" name="椭圆 4"/>
          <p:cNvSpPr/>
          <p:nvPr/>
        </p:nvSpPr>
        <p:spPr>
          <a:xfrm>
            <a:off x="2567609" y="3941440"/>
            <a:ext cx="7128792" cy="2160240"/>
          </a:xfrm>
          <a:prstGeom prst="ellipse">
            <a:avLst/>
          </a:prstGeom>
        </p:spPr>
        <p:style>
          <a:lnRef idx="2">
            <a:schemeClr val="dk1"/>
          </a:lnRef>
          <a:fillRef idx="1">
            <a:schemeClr val="lt1"/>
          </a:fillRef>
          <a:effectRef idx="0">
            <a:schemeClr val="dk1"/>
          </a:effectRef>
          <a:fontRef idx="minor">
            <a:schemeClr val="dk1"/>
          </a:fontRef>
        </p:style>
        <p:txBody>
          <a:bodyPr lIns="91410" tIns="45705" rIns="91410" bIns="45705" rtlCol="0" anchor="ctr"/>
          <a:lstStyle/>
          <a:p>
            <a:pPr>
              <a:buFont typeface="Wingdings" panose="05000000000000000000" pitchFamily="2" charset="2"/>
              <a:buChar char="Ø"/>
            </a:pPr>
            <a:r>
              <a:rPr lang="en-US" altLang="zh-CN" sz="1285" dirty="0"/>
              <a:t>1998</a:t>
            </a:r>
            <a:r>
              <a:rPr lang="zh-CN" altLang="zh-CN" sz="1285" dirty="0"/>
              <a:t>年</a:t>
            </a:r>
            <a:r>
              <a:rPr lang="en-US" altLang="zh-CN" sz="1285" dirty="0"/>
              <a:t>8</a:t>
            </a:r>
            <a:r>
              <a:rPr lang="zh-CN" altLang="zh-CN" sz="1285" dirty="0"/>
              <a:t>月，市教委与市公安局还颁布了《上海市外来人口中适龄儿童、少年就学暂行办法》妥善解决和处理他们的就学问题，并加强对这类学校的管理。</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2639619" y="702983"/>
            <a:ext cx="6912769" cy="5174291"/>
          </a:xfrm>
        </p:spPr>
        <p:txBody>
          <a:bodyPr/>
          <a:lstStyle/>
          <a:p>
            <a:pPr marL="0" indent="0" algn="ctr">
              <a:buNone/>
            </a:pPr>
            <a:r>
              <a:rPr lang="zh-CN" altLang="en-US" dirty="0"/>
              <a:t>（</a:t>
            </a:r>
            <a:r>
              <a:rPr lang="en-US" altLang="zh-CN" dirty="0"/>
              <a:t>2</a:t>
            </a:r>
            <a:r>
              <a:rPr lang="zh-CN" altLang="en-US" dirty="0"/>
              <a:t>）发展并自由竞争阶段</a:t>
            </a:r>
            <a:r>
              <a:rPr lang="en-US" altLang="zh-CN" dirty="0"/>
              <a:t>--21</a:t>
            </a:r>
            <a:r>
              <a:rPr lang="zh-CN" altLang="zh-CN" dirty="0"/>
              <a:t>世纪初</a:t>
            </a:r>
            <a:r>
              <a:rPr lang="zh-CN" altLang="en-US" dirty="0"/>
              <a:t>：</a:t>
            </a:r>
            <a:endParaRPr lang="en-US" altLang="zh-CN" dirty="0"/>
          </a:p>
          <a:p>
            <a:pPr marL="0" indent="0" algn="ctr">
              <a:buNone/>
            </a:pPr>
            <a:r>
              <a:rPr lang="en-US" altLang="zh-CN" sz="2000" dirty="0"/>
              <a:t>The stage of development and competition </a:t>
            </a:r>
          </a:p>
          <a:p>
            <a:pPr marL="0" indent="0" algn="ctr">
              <a:buNone/>
            </a:pPr>
            <a:r>
              <a:rPr lang="en-US" altLang="zh-CN" sz="2000" dirty="0"/>
              <a:t>- the beginning of the 21th century</a:t>
            </a:r>
            <a:endParaRPr lang="en-US" altLang="zh-CN" dirty="0"/>
          </a:p>
          <a:p>
            <a:pPr marL="0" indent="0" algn="ctr">
              <a:buNone/>
            </a:pPr>
            <a:endParaRPr lang="en-US" altLang="zh-CN" dirty="0"/>
          </a:p>
          <a:p>
            <a:endParaRPr lang="zh-CN" altLang="en-US" dirty="0"/>
          </a:p>
        </p:txBody>
      </p:sp>
      <p:sp>
        <p:nvSpPr>
          <p:cNvPr id="4" name="矩形 3"/>
          <p:cNvSpPr/>
          <p:nvPr/>
        </p:nvSpPr>
        <p:spPr>
          <a:xfrm>
            <a:off x="2639619" y="1916833"/>
            <a:ext cx="2664296" cy="3600400"/>
          </a:xfrm>
          <a:prstGeom prst="rect">
            <a:avLst/>
          </a:prstGeom>
        </p:spPr>
        <p:style>
          <a:lnRef idx="2">
            <a:schemeClr val="accent1"/>
          </a:lnRef>
          <a:fillRef idx="1">
            <a:schemeClr val="lt1"/>
          </a:fillRef>
          <a:effectRef idx="0">
            <a:schemeClr val="accent1"/>
          </a:effectRef>
          <a:fontRef idx="minor">
            <a:schemeClr val="dk1"/>
          </a:fontRef>
        </p:style>
        <p:txBody>
          <a:bodyPr lIns="91410" tIns="45705" rIns="91410" bIns="45705" rtlCol="0" anchor="ctr"/>
          <a:lstStyle/>
          <a:p>
            <a:r>
              <a:rPr lang="en-US" altLang="zh-CN" sz="1285" dirty="0"/>
              <a:t>2003</a:t>
            </a:r>
            <a:r>
              <a:rPr lang="zh-CN" altLang="en-US" sz="1285" dirty="0"/>
              <a:t>年</a:t>
            </a:r>
            <a:r>
              <a:rPr lang="zh-CN" altLang="zh-CN" sz="1285" dirty="0"/>
              <a:t>国务院办公厅转发教育部等部委的《关于进一步做好进城务工就业农民子女义务教育的工作意见》，明确了以</a:t>
            </a:r>
            <a:r>
              <a:rPr lang="en-US" altLang="zh-CN" sz="1285" dirty="0"/>
              <a:t>“</a:t>
            </a:r>
            <a:r>
              <a:rPr lang="zh-CN" altLang="zh-CN" sz="1285" dirty="0"/>
              <a:t>公办学校、流入地</a:t>
            </a:r>
            <a:r>
              <a:rPr lang="en-US" altLang="zh-CN" sz="1285" dirty="0"/>
              <a:t>”</a:t>
            </a:r>
            <a:r>
              <a:rPr lang="zh-CN" altLang="zh-CN" sz="1285" dirty="0"/>
              <a:t>为主的外来务工子女就学政策，凡符合条件的民工子女，进入当地公办学校读书不需要支付学杂费和借读费，还可以就近入学。</a:t>
            </a:r>
            <a:endParaRPr lang="en-US" altLang="zh-CN" sz="1285" dirty="0"/>
          </a:p>
        </p:txBody>
      </p:sp>
      <p:sp>
        <p:nvSpPr>
          <p:cNvPr id="5" name="矩形 4"/>
          <p:cNvSpPr/>
          <p:nvPr/>
        </p:nvSpPr>
        <p:spPr>
          <a:xfrm>
            <a:off x="5159898" y="1916833"/>
            <a:ext cx="2298526" cy="3600400"/>
          </a:xfrm>
          <a:prstGeom prst="rect">
            <a:avLst/>
          </a:prstGeom>
        </p:spPr>
        <p:style>
          <a:lnRef idx="2">
            <a:schemeClr val="accent1"/>
          </a:lnRef>
          <a:fillRef idx="1">
            <a:schemeClr val="lt1"/>
          </a:fillRef>
          <a:effectRef idx="0">
            <a:schemeClr val="accent1"/>
          </a:effectRef>
          <a:fontRef idx="minor">
            <a:schemeClr val="dk1"/>
          </a:fontRef>
        </p:style>
        <p:txBody>
          <a:bodyPr lIns="91410" tIns="45705" rIns="91410" bIns="45705" rtlCol="0" anchor="ctr"/>
          <a:lstStyle/>
          <a:p>
            <a:r>
              <a:rPr lang="en-US" altLang="zh-CN" sz="1285" dirty="0"/>
              <a:t>2004</a:t>
            </a:r>
            <a:r>
              <a:rPr lang="zh-CN" altLang="zh-CN" sz="1285" dirty="0"/>
              <a:t>年也出台《关于做好进城务工就业农民适龄子女义务教育工作过的若干意见（试行）》，强调了区县政府和公办学校的责任。</a:t>
            </a:r>
            <a:endParaRPr lang="en-US" altLang="zh-CN" sz="1285" dirty="0"/>
          </a:p>
        </p:txBody>
      </p:sp>
      <p:sp>
        <p:nvSpPr>
          <p:cNvPr id="6" name="矩形 5"/>
          <p:cNvSpPr/>
          <p:nvPr/>
        </p:nvSpPr>
        <p:spPr>
          <a:xfrm>
            <a:off x="7458425" y="1928664"/>
            <a:ext cx="2165969" cy="3600400"/>
          </a:xfrm>
          <a:prstGeom prst="rect">
            <a:avLst/>
          </a:prstGeom>
        </p:spPr>
        <p:style>
          <a:lnRef idx="2">
            <a:schemeClr val="accent1"/>
          </a:lnRef>
          <a:fillRef idx="1">
            <a:schemeClr val="lt1"/>
          </a:fillRef>
          <a:effectRef idx="0">
            <a:schemeClr val="accent1"/>
          </a:effectRef>
          <a:fontRef idx="minor">
            <a:schemeClr val="dk1"/>
          </a:fontRef>
        </p:style>
        <p:txBody>
          <a:bodyPr lIns="91410" tIns="45705" rIns="91410" bIns="45705" rtlCol="0" anchor="ctr"/>
          <a:lstStyle/>
          <a:p>
            <a:pPr>
              <a:defRPr/>
            </a:pPr>
            <a:r>
              <a:rPr lang="zh-CN" altLang="zh-CN" sz="1285" dirty="0"/>
              <a:t>到了</a:t>
            </a:r>
            <a:r>
              <a:rPr lang="en-US" altLang="zh-CN" sz="1285" dirty="0"/>
              <a:t>2006</a:t>
            </a:r>
            <a:r>
              <a:rPr lang="zh-CN" altLang="zh-CN" sz="1285" dirty="0"/>
              <a:t>年上海市免除了郊区公办义务教育阶段学生杂费，秋季起免除全市义务教育阶段学生学杂费，同时加大了对生均公用经费的拨款。</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2351586" y="692697"/>
            <a:ext cx="7416824" cy="5400600"/>
          </a:xfrm>
        </p:spPr>
        <p:txBody>
          <a:bodyPr>
            <a:noAutofit/>
          </a:bodyPr>
          <a:lstStyle/>
          <a:p>
            <a:pPr marL="0" indent="0" algn="ctr">
              <a:buNone/>
            </a:pPr>
            <a:r>
              <a:rPr lang="en-US" altLang="zh-CN" dirty="0"/>
              <a:t>   </a:t>
            </a:r>
            <a:r>
              <a:rPr lang="zh-CN" altLang="en-US" dirty="0"/>
              <a:t>（</a:t>
            </a:r>
            <a:r>
              <a:rPr lang="en-US" altLang="zh-CN" dirty="0"/>
              <a:t>3</a:t>
            </a:r>
            <a:r>
              <a:rPr lang="zh-CN" altLang="en-US" dirty="0"/>
              <a:t>）转型并规范化</a:t>
            </a:r>
            <a:r>
              <a:rPr lang="en-US" altLang="zh-CN" dirty="0"/>
              <a:t>(2008</a:t>
            </a:r>
            <a:r>
              <a:rPr lang="zh-CN" altLang="zh-CN" dirty="0"/>
              <a:t>年</a:t>
            </a:r>
            <a:r>
              <a:rPr lang="en-US" altLang="zh-CN" dirty="0"/>
              <a:t>)</a:t>
            </a:r>
          </a:p>
          <a:p>
            <a:pPr marL="0" indent="0" algn="ctr">
              <a:buNone/>
            </a:pPr>
            <a:r>
              <a:rPr lang="en-US" altLang="zh-CN" sz="2000" dirty="0"/>
              <a:t>Transformation and normalization (2008  ) </a:t>
            </a:r>
          </a:p>
          <a:p>
            <a:pPr marL="0" indent="0">
              <a:buNone/>
            </a:pPr>
            <a:endParaRPr lang="en-US" altLang="zh-CN" dirty="0"/>
          </a:p>
          <a:p>
            <a:pPr marL="0" indent="0">
              <a:buNone/>
            </a:pPr>
            <a:r>
              <a:rPr lang="en-US" altLang="zh-CN" dirty="0"/>
              <a:t> </a:t>
            </a:r>
          </a:p>
          <a:p>
            <a:endParaRPr lang="en-US" altLang="zh-CN" dirty="0"/>
          </a:p>
        </p:txBody>
      </p:sp>
      <p:graphicFrame>
        <p:nvGraphicFramePr>
          <p:cNvPr id="4" name="图示 3"/>
          <p:cNvGraphicFramePr/>
          <p:nvPr/>
        </p:nvGraphicFramePr>
        <p:xfrm>
          <a:off x="2783634" y="1484784"/>
          <a:ext cx="6840759" cy="47525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496651" y="0"/>
            <a:ext cx="9171348"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341297" y="1320194"/>
            <a:ext cx="7632849" cy="504056"/>
          </a:xfrm>
        </p:spPr>
        <p:txBody>
          <a:bodyPr>
            <a:noAutofit/>
          </a:bodyPr>
          <a:lstStyle/>
          <a:p>
            <a:r>
              <a:rPr lang="zh-CN" altLang="en-US" sz="2855" dirty="0"/>
              <a:t>就读于公办的流动儿童数量变化</a:t>
            </a:r>
            <a:br>
              <a:rPr lang="en-US" altLang="zh-CN" sz="2855" dirty="0"/>
            </a:br>
            <a:r>
              <a:rPr lang="en-US" altLang="zh-CN" sz="2000" dirty="0"/>
              <a:t>The number of Migrant Children study in public school has changed</a:t>
            </a:r>
            <a:endParaRPr lang="zh-CN" altLang="en-US" sz="2000" dirty="0"/>
          </a:p>
        </p:txBody>
      </p:sp>
      <p:graphicFrame>
        <p:nvGraphicFramePr>
          <p:cNvPr id="4" name="内容占位符 3"/>
          <p:cNvGraphicFramePr>
            <a:graphicFrameLocks noGrp="1"/>
          </p:cNvGraphicFramePr>
          <p:nvPr>
            <p:ph idx="1"/>
          </p:nvPr>
        </p:nvGraphicFramePr>
        <p:xfrm>
          <a:off x="2351586" y="2119314"/>
          <a:ext cx="7560839" cy="3901975"/>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619024" y="817586"/>
            <a:ext cx="6965246" cy="914083"/>
          </a:xfrm>
        </p:spPr>
        <p:txBody>
          <a:bodyPr>
            <a:normAutofit/>
          </a:bodyPr>
          <a:lstStyle/>
          <a:p>
            <a:r>
              <a:rPr lang="zh-CN" altLang="en-US" sz="2855" dirty="0"/>
              <a:t>四  新流动儿童问题出现</a:t>
            </a:r>
            <a:br>
              <a:rPr lang="en-US" altLang="zh-CN" sz="2855" dirty="0"/>
            </a:br>
            <a:r>
              <a:rPr lang="en-US" altLang="zh-CN" sz="2215" dirty="0">
                <a:latin typeface="+mn-lt"/>
                <a:ea typeface="+mn-ea"/>
                <a:cs typeface="+mn-cs"/>
              </a:rPr>
              <a:t>The problem of neo-migrant children</a:t>
            </a:r>
            <a:endParaRPr lang="zh-CN" altLang="en-US" sz="2215" dirty="0">
              <a:latin typeface="+mn-lt"/>
              <a:ea typeface="+mn-ea"/>
              <a:cs typeface="+mn-cs"/>
            </a:endParaRPr>
          </a:p>
        </p:txBody>
      </p:sp>
      <p:sp>
        <p:nvSpPr>
          <p:cNvPr id="3" name="内容占位符 2"/>
          <p:cNvSpPr>
            <a:spLocks noGrp="1"/>
          </p:cNvSpPr>
          <p:nvPr>
            <p:ph idx="1"/>
          </p:nvPr>
        </p:nvSpPr>
        <p:spPr>
          <a:xfrm>
            <a:off x="2987040" y="1577366"/>
            <a:ext cx="6349321" cy="4515932"/>
          </a:xfrm>
        </p:spPr>
        <p:txBody>
          <a:bodyPr>
            <a:normAutofit/>
          </a:bodyPr>
          <a:lstStyle/>
          <a:p>
            <a:r>
              <a:rPr lang="zh-CN" altLang="en-US" sz="2000" dirty="0"/>
              <a:t>（</a:t>
            </a:r>
            <a:r>
              <a:rPr lang="en-US" altLang="zh-CN" sz="2000" dirty="0"/>
              <a:t>4</a:t>
            </a:r>
            <a:r>
              <a:rPr lang="zh-CN" altLang="en-US" sz="2000" dirty="0"/>
              <a:t>）危机</a:t>
            </a:r>
            <a:r>
              <a:rPr lang="en-US" altLang="zh-CN" sz="2000" dirty="0"/>
              <a:t>—</a:t>
            </a:r>
            <a:r>
              <a:rPr lang="zh-CN" altLang="en-US" sz="2000" dirty="0"/>
              <a:t>关门阶段</a:t>
            </a:r>
            <a:endParaRPr lang="en-US" altLang="zh-CN" sz="2000" dirty="0"/>
          </a:p>
          <a:p>
            <a:r>
              <a:rPr lang="en-US" altLang="zh-CN" sz="2000" dirty="0"/>
              <a:t>the</a:t>
            </a:r>
            <a:r>
              <a:rPr lang="zh-CN" altLang="en-US" sz="2000" dirty="0"/>
              <a:t> </a:t>
            </a:r>
            <a:r>
              <a:rPr lang="en-US" altLang="zh-CN" sz="2000" dirty="0"/>
              <a:t> crisis of  Migrant Children education which the “school” has to be closed because of the policy of  polulation limitation</a:t>
            </a:r>
          </a:p>
          <a:p>
            <a:r>
              <a:rPr lang="zh-CN" altLang="zh-CN" sz="1715" dirty="0"/>
              <a:t>中共八届三中全会提出创新人口管理时，重申要“严格控制特大城市人口规模”。</a:t>
            </a:r>
            <a:r>
              <a:rPr lang="en-US" altLang="zh-CN" sz="1715" dirty="0"/>
              <a:t>2013</a:t>
            </a:r>
            <a:r>
              <a:rPr lang="zh-CN" altLang="zh-CN" sz="1715" dirty="0"/>
              <a:t>年上海市开始提高流动子女入学门槛。</a:t>
            </a:r>
            <a:endParaRPr lang="en-US" altLang="zh-CN" sz="1715" dirty="0"/>
          </a:p>
          <a:p>
            <a:r>
              <a:rPr lang="en-US" altLang="zh-CN" sz="2000" dirty="0"/>
              <a:t>In 2013, Shanghai began to raise the  admission threshold of  migrant children. </a:t>
            </a:r>
            <a:endParaRPr lang="zh-CN" altLang="zh-CN" sz="2000" dirty="0"/>
          </a:p>
          <a:p>
            <a:endParaRPr lang="zh-CN" altLang="en-US" dirty="0"/>
          </a:p>
        </p:txBody>
      </p:sp>
      <p:graphicFrame>
        <p:nvGraphicFramePr>
          <p:cNvPr id="6" name="图示 5"/>
          <p:cNvGraphicFramePr/>
          <p:nvPr/>
        </p:nvGraphicFramePr>
        <p:xfrm>
          <a:off x="2444166" y="4714857"/>
          <a:ext cx="7140105" cy="14819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87308"/>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87308"/>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TEMPLATE_THUMBS_INDEX" val="1"/>
  <p:tag name="KSO_WM_TEMPLATE_SUBCATEGORY" val="0"/>
  <p:tag name="KSO_WM_TAG_VERSION" val="1.0"/>
  <p:tag name="KSO_WM_BEAUTIFY_FLAG" val="#wm#"/>
  <p:tag name="KSO_WM_TEMPLATE_CATEGORY" val="custom"/>
  <p:tag name="KSO_WM_TEMPLATE_INDEX" val="20187308"/>
</p:tagLst>
</file>

<file path=ppt/tags/tag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TotalTime>
  <Words>2210</Words>
  <Application>Microsoft Macintosh PowerPoint</Application>
  <PresentationFormat>宽屏</PresentationFormat>
  <Paragraphs>186</Paragraphs>
  <Slides>24</Slides>
  <Notes>11</Notes>
  <HiddenSlides>0</HiddenSlides>
  <MMClips>0</MMClips>
  <ScaleCrop>false</ScaleCrop>
  <HeadingPairs>
    <vt:vector size="6" baseType="variant">
      <vt:variant>
        <vt:lpstr>已用的字体</vt:lpstr>
      </vt:variant>
      <vt:variant>
        <vt:i4>3</vt:i4>
      </vt:variant>
      <vt:variant>
        <vt:lpstr>主题</vt:lpstr>
      </vt:variant>
      <vt:variant>
        <vt:i4>1</vt:i4>
      </vt:variant>
      <vt:variant>
        <vt:lpstr>幻灯片标题</vt:lpstr>
      </vt:variant>
      <vt:variant>
        <vt:i4>24</vt:i4>
      </vt:variant>
    </vt:vector>
  </HeadingPairs>
  <TitlesOfParts>
    <vt:vector size="28" baseType="lpstr">
      <vt:lpstr>微软雅黑</vt:lpstr>
      <vt:lpstr>Arial</vt:lpstr>
      <vt:lpstr>Wingdings</vt:lpstr>
      <vt:lpstr>Office 主题​​</vt:lpstr>
      <vt:lpstr> “新流动儿童”问题研究              --从沪向徽流动的流动子女为例 "New Migrant Children" - A Case Study for Children Who Return to Anhui from Shanghai</vt:lpstr>
      <vt:lpstr>一  概念界定 Definition  </vt:lpstr>
      <vt:lpstr>二  流动人口 Migrant worker population  </vt:lpstr>
      <vt:lpstr>三 上海市流动儿童教育发展历程 Shanghai migrant children education development history </vt:lpstr>
      <vt:lpstr>PowerPoint 演示文稿</vt:lpstr>
      <vt:lpstr>PowerPoint 演示文稿</vt:lpstr>
      <vt:lpstr>PowerPoint 演示文稿</vt:lpstr>
      <vt:lpstr>就读于公办的流动儿童数量变化 The number of Migrant Children study in public school has changed</vt:lpstr>
      <vt:lpstr>四  新流动儿童问题出现 The problem of neo-migrant children</vt:lpstr>
      <vt:lpstr>PowerPoint 演示文稿</vt:lpstr>
      <vt:lpstr>五  相关研究 Review</vt:lpstr>
      <vt:lpstr>PowerPoint 演示文稿</vt:lpstr>
      <vt:lpstr>PowerPoint 演示文稿</vt:lpstr>
      <vt:lpstr>六  调研地点选择依据 Research sites</vt:lpstr>
      <vt:lpstr>七  “新流动儿童”现状 The situation of new migrant children</vt:lpstr>
      <vt:lpstr>PowerPoint 演示文稿</vt:lpstr>
      <vt:lpstr>二楼宿舍楼和一楼食堂 The dormitory on the second floor and the canteen on the first floor  </vt:lpstr>
      <vt:lpstr>宿舍和校园 Dormitory and campus  </vt:lpstr>
      <vt:lpstr>男生女生宿舍内部 Dormitory </vt:lpstr>
      <vt:lpstr>八  问题的分析   Analysis of the problem</vt:lpstr>
      <vt:lpstr>PowerPoint 演示文稿</vt:lpstr>
      <vt:lpstr>PowerPoint 演示文稿</vt:lpstr>
      <vt:lpstr>八   结论</vt:lpstr>
      <vt:lpstr>PowerPoint 演示文稿</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“新流动儿童”问题研究              --从沪向徽流动的流动子女为例 "New Migrant Children" - A Case Study for Children Who Return to Anhui from Shanghai</dc:title>
  <dc:creator>lenovo</dc:creator>
  <cp:lastModifiedBy>wangyuanteng@126.com</cp:lastModifiedBy>
  <cp:revision>28</cp:revision>
  <dcterms:created xsi:type="dcterms:W3CDTF">2019-06-19T02:08:00Z</dcterms:created>
  <dcterms:modified xsi:type="dcterms:W3CDTF">2019-07-23T08:22:16Z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2052-11.1.0.8894</vt:lpwstr>
  </property>
</Properties>
</file>